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D30B-0867-4C10-8E1A-337FF3875E55}" type="datetimeFigureOut">
              <a:rPr lang="en-PH" smtClean="0"/>
              <a:t>12/07/2019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59C0-3D4E-4530-841E-ABA8A8893DF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85702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D30B-0867-4C10-8E1A-337FF3875E55}" type="datetimeFigureOut">
              <a:rPr lang="en-PH" smtClean="0"/>
              <a:t>12/07/2019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59C0-3D4E-4530-841E-ABA8A8893DF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655554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D30B-0867-4C10-8E1A-337FF3875E55}" type="datetimeFigureOut">
              <a:rPr lang="en-PH" smtClean="0"/>
              <a:t>12/07/2019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59C0-3D4E-4530-841E-ABA8A8893DF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8518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D30B-0867-4C10-8E1A-337FF3875E55}" type="datetimeFigureOut">
              <a:rPr lang="en-PH" smtClean="0"/>
              <a:t>12/07/2019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59C0-3D4E-4530-841E-ABA8A8893DF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334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D30B-0867-4C10-8E1A-337FF3875E55}" type="datetimeFigureOut">
              <a:rPr lang="en-PH" smtClean="0"/>
              <a:t>12/07/2019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59C0-3D4E-4530-841E-ABA8A8893DF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66264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D30B-0867-4C10-8E1A-337FF3875E55}" type="datetimeFigureOut">
              <a:rPr lang="en-PH" smtClean="0"/>
              <a:t>12/07/2019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59C0-3D4E-4530-841E-ABA8A8893DF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11348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D30B-0867-4C10-8E1A-337FF3875E55}" type="datetimeFigureOut">
              <a:rPr lang="en-PH" smtClean="0"/>
              <a:t>12/07/2019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59C0-3D4E-4530-841E-ABA8A8893DF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62374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D30B-0867-4C10-8E1A-337FF3875E55}" type="datetimeFigureOut">
              <a:rPr lang="en-PH" smtClean="0"/>
              <a:t>12/07/2019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59C0-3D4E-4530-841E-ABA8A8893DF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658165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D30B-0867-4C10-8E1A-337FF3875E55}" type="datetimeFigureOut">
              <a:rPr lang="en-PH" smtClean="0"/>
              <a:t>12/07/2019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59C0-3D4E-4530-841E-ABA8A8893DF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34461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D30B-0867-4C10-8E1A-337FF3875E55}" type="datetimeFigureOut">
              <a:rPr lang="en-PH" smtClean="0"/>
              <a:t>12/07/2019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59C0-3D4E-4530-841E-ABA8A8893DF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45441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5D30B-0867-4C10-8E1A-337FF3875E55}" type="datetimeFigureOut">
              <a:rPr lang="en-PH" smtClean="0"/>
              <a:t>12/07/2019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59C0-3D4E-4530-841E-ABA8A8893DF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419972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5D30B-0867-4C10-8E1A-337FF3875E55}" type="datetimeFigureOut">
              <a:rPr lang="en-PH" smtClean="0"/>
              <a:t>12/07/2019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759C0-3D4E-4530-841E-ABA8A8893DF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358137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945643"/>
              </p:ext>
            </p:extLst>
          </p:nvPr>
        </p:nvGraphicFramePr>
        <p:xfrm>
          <a:off x="0" y="0"/>
          <a:ext cx="12192000" cy="7026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6446">
                  <a:extLst>
                    <a:ext uri="{9D8B030D-6E8A-4147-A177-3AD203B41FA5}">
                      <a16:colId xmlns:a16="http://schemas.microsoft.com/office/drawing/2014/main" val="12395891"/>
                    </a:ext>
                  </a:extLst>
                </a:gridCol>
                <a:gridCol w="4833257">
                  <a:extLst>
                    <a:ext uri="{9D8B030D-6E8A-4147-A177-3AD203B41FA5}">
                      <a16:colId xmlns:a16="http://schemas.microsoft.com/office/drawing/2014/main" val="2323910189"/>
                    </a:ext>
                  </a:extLst>
                </a:gridCol>
                <a:gridCol w="4772297">
                  <a:extLst>
                    <a:ext uri="{9D8B030D-6E8A-4147-A177-3AD203B41FA5}">
                      <a16:colId xmlns:a16="http://schemas.microsoft.com/office/drawing/2014/main" val="2986118427"/>
                    </a:ext>
                  </a:extLst>
                </a:gridCol>
              </a:tblGrid>
              <a:tr h="811407">
                <a:tc>
                  <a:txBody>
                    <a:bodyPr/>
                    <a:lstStyle/>
                    <a:p>
                      <a:pPr algn="ctr"/>
                      <a:r>
                        <a:rPr lang="en-PH" sz="2400" dirty="0" smtClean="0"/>
                        <a:t>KUD CLASSIFICATION</a:t>
                      </a:r>
                      <a:endParaRPr lang="en-P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400" dirty="0" smtClean="0"/>
                        <a:t>THINKING</a:t>
                      </a:r>
                      <a:r>
                        <a:rPr lang="en-PH" sz="2400" baseline="0" dirty="0" smtClean="0"/>
                        <a:t> SKILLS (RBT)</a:t>
                      </a:r>
                      <a:endParaRPr lang="en-P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400" dirty="0" smtClean="0"/>
                        <a:t>ENABLING GENERAL STRATEGY</a:t>
                      </a:r>
                      <a:endParaRPr lang="en-P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100918"/>
                  </a:ext>
                </a:extLst>
              </a:tr>
              <a:tr h="1376821">
                <a:tc>
                  <a:txBody>
                    <a:bodyPr/>
                    <a:lstStyle/>
                    <a:p>
                      <a:pPr algn="ctr"/>
                      <a:r>
                        <a:rPr lang="en-PH" sz="2400" b="1" dirty="0" smtClean="0"/>
                        <a:t>DOING</a:t>
                      </a:r>
                      <a:endParaRPr lang="en-PH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400" b="1" dirty="0" smtClean="0"/>
                        <a:t>Creating</a:t>
                      </a:r>
                      <a:r>
                        <a:rPr lang="en-PH" sz="2000" dirty="0" smtClean="0"/>
                        <a:t>-</a:t>
                      </a:r>
                      <a:r>
                        <a:rPr lang="en-PH" sz="2000" baseline="0" dirty="0" smtClean="0"/>
                        <a:t> Can you generate new products, ideas, or ways of viewing things?</a:t>
                      </a:r>
                      <a:endParaRPr lang="en-PH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800" b="1" dirty="0" smtClean="0"/>
                        <a:t>Problem Solving</a:t>
                      </a:r>
                    </a:p>
                    <a:p>
                      <a:pPr algn="ctr"/>
                      <a:r>
                        <a:rPr lang="en-PH" sz="2000" dirty="0" smtClean="0"/>
                        <a:t>* Doing Task</a:t>
                      </a:r>
                      <a:endParaRPr lang="en-PH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5775821"/>
                  </a:ext>
                </a:extLst>
              </a:tr>
              <a:tr h="963775">
                <a:tc rowSpan="3">
                  <a:txBody>
                    <a:bodyPr/>
                    <a:lstStyle/>
                    <a:p>
                      <a:pPr algn="ctr"/>
                      <a:r>
                        <a:rPr lang="en-PH" sz="2400" b="1" dirty="0" smtClean="0"/>
                        <a:t>UNDERSTANDING</a:t>
                      </a:r>
                      <a:endParaRPr lang="en-PH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400" b="1" dirty="0" smtClean="0"/>
                        <a:t>Evaluating</a:t>
                      </a:r>
                      <a:r>
                        <a:rPr lang="en-PH" sz="2000" dirty="0" smtClean="0"/>
                        <a:t>-</a:t>
                      </a:r>
                      <a:r>
                        <a:rPr lang="en-PH" sz="2000" baseline="0" dirty="0" smtClean="0"/>
                        <a:t> Can you justify a decision or course of action?</a:t>
                      </a:r>
                      <a:endParaRPr lang="en-PH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800" b="1" dirty="0" smtClean="0"/>
                        <a:t>Reasoning and Proof</a:t>
                      </a:r>
                    </a:p>
                    <a:p>
                      <a:pPr algn="ctr"/>
                      <a:r>
                        <a:rPr lang="en-PH" sz="2000" dirty="0" smtClean="0"/>
                        <a:t>* Making Sense</a:t>
                      </a:r>
                      <a:endParaRPr lang="en-PH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3832913"/>
                  </a:ext>
                </a:extLst>
              </a:tr>
              <a:tr h="1376821">
                <a:tc v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400" b="1" dirty="0" smtClean="0"/>
                        <a:t>Analyzing</a:t>
                      </a:r>
                      <a:r>
                        <a:rPr lang="en-PH" sz="2000" dirty="0" smtClean="0"/>
                        <a:t>-</a:t>
                      </a:r>
                      <a:r>
                        <a:rPr lang="en-PH" sz="2000" baseline="0" dirty="0" smtClean="0"/>
                        <a:t> Can you break information into parts to explore understanding and relationships?</a:t>
                      </a:r>
                      <a:endParaRPr lang="en-PH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800" b="1" dirty="0" smtClean="0"/>
                        <a:t>Communication</a:t>
                      </a:r>
                    </a:p>
                    <a:p>
                      <a:pPr algn="ctr"/>
                      <a:r>
                        <a:rPr lang="en-PH" sz="2000" dirty="0" smtClean="0"/>
                        <a:t>*</a:t>
                      </a:r>
                      <a:r>
                        <a:rPr lang="en-PH" sz="2000" baseline="0" dirty="0" smtClean="0"/>
                        <a:t> Discussing or writing about one’s thinking</a:t>
                      </a:r>
                      <a:endParaRPr lang="en-PH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4466280"/>
                  </a:ext>
                </a:extLst>
              </a:tr>
              <a:tr h="963775">
                <a:tc v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400" b="1" dirty="0" smtClean="0"/>
                        <a:t>Applying</a:t>
                      </a:r>
                      <a:r>
                        <a:rPr lang="en-PH" sz="2000" dirty="0" smtClean="0"/>
                        <a:t>- Can you use the</a:t>
                      </a:r>
                      <a:r>
                        <a:rPr lang="en-PH" sz="2000" baseline="0" dirty="0" smtClean="0"/>
                        <a:t> </a:t>
                      </a:r>
                      <a:r>
                        <a:rPr lang="en-PH" sz="2000" baseline="0" dirty="0" err="1" smtClean="0"/>
                        <a:t>informationin</a:t>
                      </a:r>
                      <a:r>
                        <a:rPr lang="en-PH" sz="2000" baseline="0" dirty="0" smtClean="0"/>
                        <a:t> another familiar situation?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800" b="1" dirty="0" smtClean="0"/>
                        <a:t>Connections</a:t>
                      </a:r>
                    </a:p>
                    <a:p>
                      <a:pPr algn="ctr"/>
                      <a:r>
                        <a:rPr lang="en-PH" sz="2000" dirty="0" smtClean="0"/>
                        <a:t>* To other discipline</a:t>
                      </a:r>
                      <a:endParaRPr lang="en-PH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5572003"/>
                  </a:ext>
                </a:extLst>
              </a:tr>
              <a:tr h="963775">
                <a:tc rowSpan="2">
                  <a:txBody>
                    <a:bodyPr/>
                    <a:lstStyle/>
                    <a:p>
                      <a:pPr algn="ctr"/>
                      <a:r>
                        <a:rPr lang="en-PH" sz="2400" b="1" dirty="0" smtClean="0"/>
                        <a:t>KNOWING</a:t>
                      </a:r>
                      <a:endParaRPr lang="en-PH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400" b="1" dirty="0" smtClean="0"/>
                        <a:t>Understanding</a:t>
                      </a:r>
                      <a:r>
                        <a:rPr lang="en-PH" sz="2000" dirty="0" smtClean="0"/>
                        <a:t>-</a:t>
                      </a:r>
                      <a:r>
                        <a:rPr lang="en-PH" sz="2000" baseline="0" dirty="0" smtClean="0"/>
                        <a:t>  Can you explain ideas or concepts?</a:t>
                      </a:r>
                      <a:endParaRPr lang="en-PH" sz="2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PH" sz="2800" b="1" dirty="0" err="1" smtClean="0"/>
                        <a:t>Representaion</a:t>
                      </a:r>
                      <a:endParaRPr lang="en-PH" sz="2800" b="1" dirty="0" smtClean="0"/>
                    </a:p>
                    <a:p>
                      <a:pPr algn="ctr"/>
                      <a:r>
                        <a:rPr lang="en-PH" sz="2000" dirty="0" smtClean="0"/>
                        <a:t>*</a:t>
                      </a:r>
                      <a:r>
                        <a:rPr lang="en-PH" sz="2000" baseline="0" dirty="0" smtClean="0"/>
                        <a:t> Modelling</a:t>
                      </a:r>
                      <a:endParaRPr lang="en-PH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4272043"/>
                  </a:ext>
                </a:extLst>
              </a:tr>
              <a:tr h="558378">
                <a:tc v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400" b="1" dirty="0" err="1" smtClean="0"/>
                        <a:t>Remebering</a:t>
                      </a:r>
                      <a:r>
                        <a:rPr lang="en-PH" sz="2000" dirty="0" smtClean="0"/>
                        <a:t>-</a:t>
                      </a:r>
                      <a:r>
                        <a:rPr lang="en-PH" sz="2000" baseline="0" dirty="0" smtClean="0"/>
                        <a:t> Can you recall information</a:t>
                      </a:r>
                      <a:endParaRPr lang="en-PH" sz="2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86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894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102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2</cp:revision>
  <dcterms:created xsi:type="dcterms:W3CDTF">2019-07-12T01:26:25Z</dcterms:created>
  <dcterms:modified xsi:type="dcterms:W3CDTF">2019-07-12T01:31:06Z</dcterms:modified>
</cp:coreProperties>
</file>