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570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555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518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33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626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134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374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5816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446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4544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997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D30B-0867-4C10-8E1A-337FF3875E55}" type="datetimeFigureOut">
              <a:rPr lang="en-PH" smtClean="0"/>
              <a:t>12/07/2019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59C0-3D4E-4530-841E-ABA8A8893DF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5813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45643"/>
              </p:ext>
            </p:extLst>
          </p:nvPr>
        </p:nvGraphicFramePr>
        <p:xfrm>
          <a:off x="0" y="0"/>
          <a:ext cx="12192000" cy="702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446">
                  <a:extLst>
                    <a:ext uri="{9D8B030D-6E8A-4147-A177-3AD203B41FA5}">
                      <a16:colId xmlns:a16="http://schemas.microsoft.com/office/drawing/2014/main" val="12395891"/>
                    </a:ext>
                  </a:extLst>
                </a:gridCol>
                <a:gridCol w="4833257">
                  <a:extLst>
                    <a:ext uri="{9D8B030D-6E8A-4147-A177-3AD203B41FA5}">
                      <a16:colId xmlns:a16="http://schemas.microsoft.com/office/drawing/2014/main" val="2323910189"/>
                    </a:ext>
                  </a:extLst>
                </a:gridCol>
                <a:gridCol w="4772297">
                  <a:extLst>
                    <a:ext uri="{9D8B030D-6E8A-4147-A177-3AD203B41FA5}">
                      <a16:colId xmlns:a16="http://schemas.microsoft.com/office/drawing/2014/main" val="2986118427"/>
                    </a:ext>
                  </a:extLst>
                </a:gridCol>
              </a:tblGrid>
              <a:tr h="811407">
                <a:tc>
                  <a:txBody>
                    <a:bodyPr/>
                    <a:lstStyle/>
                    <a:p>
                      <a:pPr algn="ctr"/>
                      <a:r>
                        <a:rPr lang="en-PH" sz="2400" dirty="0" smtClean="0"/>
                        <a:t>KUD CLASSIFICATION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dirty="0" smtClean="0"/>
                        <a:t>THINKING</a:t>
                      </a:r>
                      <a:r>
                        <a:rPr lang="en-PH" sz="2400" baseline="0" dirty="0" smtClean="0"/>
                        <a:t> SKILLS (RBT)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dirty="0" smtClean="0"/>
                        <a:t>ENABLING GENERAL STRATEGY</a:t>
                      </a:r>
                      <a:endParaRPr lang="en-P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00918"/>
                  </a:ext>
                </a:extLst>
              </a:tr>
              <a:tr h="1376821"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DOING</a:t>
                      </a:r>
                      <a:endParaRPr lang="en-PH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Creating</a:t>
                      </a:r>
                      <a:r>
                        <a:rPr lang="en-PH" sz="2000" dirty="0" smtClean="0"/>
                        <a:t>-</a:t>
                      </a:r>
                      <a:r>
                        <a:rPr lang="en-PH" sz="2000" baseline="0" dirty="0" smtClean="0"/>
                        <a:t> Can you generate new products, ideas, or ways of viewing things?</a:t>
                      </a:r>
                      <a:endParaRPr lang="en-P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b="1" dirty="0" smtClean="0"/>
                        <a:t>Problem Solving</a:t>
                      </a:r>
                    </a:p>
                    <a:p>
                      <a:pPr algn="ctr"/>
                      <a:r>
                        <a:rPr lang="en-PH" sz="2000" dirty="0" smtClean="0"/>
                        <a:t>* Doing Task</a:t>
                      </a:r>
                      <a:endParaRPr lang="en-P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775821"/>
                  </a:ext>
                </a:extLst>
              </a:tr>
              <a:tr h="963775">
                <a:tc rowSpan="3"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UNDERSTANDING</a:t>
                      </a:r>
                      <a:endParaRPr lang="en-PH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Evaluating</a:t>
                      </a:r>
                      <a:r>
                        <a:rPr lang="en-PH" sz="2000" dirty="0" smtClean="0"/>
                        <a:t>-</a:t>
                      </a:r>
                      <a:r>
                        <a:rPr lang="en-PH" sz="2000" baseline="0" dirty="0" smtClean="0"/>
                        <a:t> Can you justify a decision or course of action?</a:t>
                      </a:r>
                      <a:endParaRPr lang="en-P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b="1" dirty="0" smtClean="0"/>
                        <a:t>Reasoning and Proof</a:t>
                      </a:r>
                    </a:p>
                    <a:p>
                      <a:pPr algn="ctr"/>
                      <a:r>
                        <a:rPr lang="en-PH" sz="2000" dirty="0" smtClean="0"/>
                        <a:t>* Making Sense</a:t>
                      </a:r>
                      <a:endParaRPr lang="en-P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3832913"/>
                  </a:ext>
                </a:extLst>
              </a:tr>
              <a:tr h="1376821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Analyzing</a:t>
                      </a:r>
                      <a:r>
                        <a:rPr lang="en-PH" sz="2000" dirty="0" smtClean="0"/>
                        <a:t>-</a:t>
                      </a:r>
                      <a:r>
                        <a:rPr lang="en-PH" sz="2000" baseline="0" dirty="0" smtClean="0"/>
                        <a:t> Can you break information into parts to explore understanding and relationships?</a:t>
                      </a:r>
                      <a:endParaRPr lang="en-P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b="1" dirty="0" smtClean="0"/>
                        <a:t>Communication</a:t>
                      </a:r>
                    </a:p>
                    <a:p>
                      <a:pPr algn="ctr"/>
                      <a:r>
                        <a:rPr lang="en-PH" sz="2000" dirty="0" smtClean="0"/>
                        <a:t>*</a:t>
                      </a:r>
                      <a:r>
                        <a:rPr lang="en-PH" sz="2000" baseline="0" dirty="0" smtClean="0"/>
                        <a:t> Discussing or writing about one’s thinking</a:t>
                      </a:r>
                      <a:endParaRPr lang="en-P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4466280"/>
                  </a:ext>
                </a:extLst>
              </a:tr>
              <a:tr h="963775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Applying</a:t>
                      </a:r>
                      <a:r>
                        <a:rPr lang="en-PH" sz="2000" dirty="0" smtClean="0"/>
                        <a:t>- Can you use the</a:t>
                      </a:r>
                      <a:r>
                        <a:rPr lang="en-PH" sz="2000" baseline="0" dirty="0" smtClean="0"/>
                        <a:t> </a:t>
                      </a:r>
                      <a:r>
                        <a:rPr lang="en-PH" sz="2000" baseline="0" dirty="0" err="1" smtClean="0"/>
                        <a:t>informationin</a:t>
                      </a:r>
                      <a:r>
                        <a:rPr lang="en-PH" sz="2000" baseline="0" dirty="0" smtClean="0"/>
                        <a:t> another familiar situation?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b="1" dirty="0" smtClean="0"/>
                        <a:t>Connections</a:t>
                      </a:r>
                    </a:p>
                    <a:p>
                      <a:pPr algn="ctr"/>
                      <a:r>
                        <a:rPr lang="en-PH" sz="2000" dirty="0" smtClean="0"/>
                        <a:t>* To other discipline</a:t>
                      </a:r>
                      <a:endParaRPr lang="en-P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5572003"/>
                  </a:ext>
                </a:extLst>
              </a:tr>
              <a:tr h="963775">
                <a:tc rowSpan="2"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KNOWING</a:t>
                      </a:r>
                      <a:endParaRPr lang="en-PH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smtClean="0"/>
                        <a:t>Understanding</a:t>
                      </a:r>
                      <a:r>
                        <a:rPr lang="en-PH" sz="2000" dirty="0" smtClean="0"/>
                        <a:t>-</a:t>
                      </a:r>
                      <a:r>
                        <a:rPr lang="en-PH" sz="2000" baseline="0" dirty="0" smtClean="0"/>
                        <a:t>  Can you explain ideas or concepts?</a:t>
                      </a:r>
                      <a:endParaRPr lang="en-PH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PH" sz="2800" b="1" dirty="0" err="1" smtClean="0"/>
                        <a:t>Representaion</a:t>
                      </a:r>
                      <a:endParaRPr lang="en-PH" sz="2800" b="1" dirty="0" smtClean="0"/>
                    </a:p>
                    <a:p>
                      <a:pPr algn="ctr"/>
                      <a:r>
                        <a:rPr lang="en-PH" sz="2000" dirty="0" smtClean="0"/>
                        <a:t>*</a:t>
                      </a:r>
                      <a:r>
                        <a:rPr lang="en-PH" sz="2000" baseline="0" dirty="0" smtClean="0"/>
                        <a:t> Modelling</a:t>
                      </a:r>
                      <a:endParaRPr lang="en-P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4272043"/>
                  </a:ext>
                </a:extLst>
              </a:tr>
              <a:tr h="558378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400" b="1" dirty="0" err="1" smtClean="0"/>
                        <a:t>Remebering</a:t>
                      </a:r>
                      <a:r>
                        <a:rPr lang="en-PH" sz="2000" dirty="0" smtClean="0"/>
                        <a:t>-</a:t>
                      </a:r>
                      <a:r>
                        <a:rPr lang="en-PH" sz="2000" baseline="0" dirty="0" smtClean="0"/>
                        <a:t> Can you recall information</a:t>
                      </a:r>
                      <a:endParaRPr lang="en-PH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8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89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2019-07-12T01:26:25Z</dcterms:created>
  <dcterms:modified xsi:type="dcterms:W3CDTF">2019-07-12T01:31:06Z</dcterms:modified>
</cp:coreProperties>
</file>