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77F88-0053-435D-9876-D3E93DED8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BEC2CB-3447-4E3E-927B-C95981609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4973F-E4B9-424F-B9CB-5CDBE189F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E4ECD-F9A1-4A47-B3EA-B34D73767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B5375-397F-4A66-BD8B-76E6FDB11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8584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E7BA3-1B1B-483D-9B55-6A131BD13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E8CEF-8925-4978-8F7D-E26CB3546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C52F3-A972-4935-8CA3-6A8065E03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27811-9A8D-42C1-965A-8616E1E69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9DF0E-D3AB-491B-B3EB-D13ECCB32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25553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FBAD0D-1379-4344-A8CF-0719052129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6B0749-3913-42DF-B747-809EF1A93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12863-E5C8-4795-820E-40F368FC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F8C3B-33FB-4FB3-8329-2E1E2D372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137ED-FDC4-46CC-9C72-40A38795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9536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570B4-0A84-48E0-BEF4-C0E2CAC5F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E3F0C-9A2C-4D83-AA5A-354E96672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663BA-FCA9-4B8B-9DEA-7B82D7D99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B4ACE-9030-4BB0-94A8-8F591C3C4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EA193-0CA7-4A5B-B0FD-EAC16F1A8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178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5E6D2-DE61-4840-B20A-3D4B94D5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F6777-A54C-4AF8-AA9E-FE593ECC4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419E1-53C2-4E30-BDB9-224620D5B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A061D-3DAD-42DB-AB4E-E092E9D79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AA887-2278-4825-8317-D9434DC07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4320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18ED3-7C2F-4DD8-AE25-560ACED7B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D60CE-33F0-4141-AC08-943F20248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2DFFCD-EACB-4195-AC36-94AFDE928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E9040C-8E61-4A83-BF13-495AD7062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C3F69-D45C-4829-A855-87D5ED82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ECD0A-3E33-4567-A456-4BEC0DDD3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9079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332DF-9600-47F3-961D-76A974C9F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6CF0B-E5AB-45DE-8378-D300FC6D7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D5C84-359D-47B7-B494-8EE9166FE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F83AA4-681E-43FB-9E80-EB123061AC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1A1C28-3484-4E8C-AC26-419E448AA2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FC300-D827-45C8-B929-03D56EB9C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D792E-EED1-4676-A241-6B9C024DB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3A5DD0-8308-4751-A303-3E426D46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0946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51A52-5A3C-487D-BA9B-962CF993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A90373-4D08-4063-8062-F5F82064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E8A0AF-3517-4A7A-A654-9FA30CDB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3ACDC-F349-4BD3-A59F-CFB49071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8737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70B9DD-D212-4B50-99A1-10FDB491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19F5BD-45C9-4D83-96C5-B357DD98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5D52C-DDF0-4746-B4DA-A74C6CA3E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3403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F3AE7-D093-4696-B6F3-121DA2990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33958-F1F4-42AD-AC9E-B9574C43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76ECC-A928-4385-9EF1-D0DC4A435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FFCF7-BED2-45D4-89E6-CA1127F02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1808F-2A16-492F-A499-9A812EC3D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D9E71-F6F5-43BC-9AF6-4AD3B2A0B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845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5F45-7C84-466F-B802-9CC38C097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B8C2BD-D6D7-46C5-8161-D7AC17C39D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5D038-C003-4F32-A101-1EFE7DB4C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F8C36-1F27-401C-9649-00E14F68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70C7F-51F1-412B-BAF0-4D4894E2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18673B-F84B-484F-BC03-639A2A059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0182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7E0DE-3B8E-4A2C-9A35-75C4C0F2B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B2584-5CBC-4D0B-AA18-1E18442F0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8EDA2-B9DA-44EC-8BD5-F1D683ED0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8AFFD-C876-497A-84B9-AA76B692F02A}" type="datetimeFigureOut">
              <a:rPr lang="en-PH" smtClean="0"/>
              <a:t>30/04/2020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30DE7-7D67-4FF7-B782-EC353BEF68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649AF-03A5-4F65-A7B0-7F0B780F3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3856-A785-487A-9781-A68476464D6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0880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05878-E5DA-40F7-881D-585FC4EED5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2C12D-3865-4726-97CC-202C7BA696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PH" sz="2800" dirty="0"/>
              <a:t>DAY 1</a:t>
            </a:r>
          </a:p>
          <a:p>
            <a:r>
              <a:rPr lang="en-PH" sz="4400" dirty="0"/>
              <a:t>ORIENTATION </a:t>
            </a:r>
          </a:p>
        </p:txBody>
      </p:sp>
    </p:spTree>
    <p:extLst>
      <p:ext uri="{BB962C8B-B14F-4D97-AF65-F5344CB8AC3E}">
        <p14:creationId xmlns:p14="http://schemas.microsoft.com/office/powerpoint/2010/main" val="415295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579F3-E456-472C-BA5E-61B8D8357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CFBE4-26D1-4A78-85BB-BC76A73DE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b="1" dirty="0"/>
              <a:t>DAY 2 </a:t>
            </a:r>
          </a:p>
          <a:p>
            <a:r>
              <a:rPr lang="en-PH" sz="3600" dirty="0"/>
              <a:t>*PAGBASA </a:t>
            </a:r>
          </a:p>
          <a:p>
            <a:r>
              <a:rPr lang="en-PH" sz="3600" dirty="0"/>
              <a:t>         “ANG DIWATA SA SALAMIN”</a:t>
            </a:r>
          </a:p>
          <a:p>
            <a:r>
              <a:rPr lang="en-PH" sz="3600" dirty="0"/>
              <a:t>*</a:t>
            </a:r>
            <a:r>
              <a:rPr lang="en-PH" sz="3600" dirty="0" err="1"/>
              <a:t>Pagbasa</a:t>
            </a:r>
            <a:r>
              <a:rPr lang="en-PH" sz="3600" dirty="0"/>
              <a:t> at </a:t>
            </a:r>
            <a:r>
              <a:rPr lang="en-PH" sz="3600" dirty="0" err="1"/>
              <a:t>pagtatalakay</a:t>
            </a:r>
            <a:r>
              <a:rPr lang="en-PH" sz="3600" dirty="0"/>
              <a:t> </a:t>
            </a:r>
            <a:r>
              <a:rPr lang="en-PH" sz="3600" dirty="0" err="1"/>
              <a:t>sa</a:t>
            </a:r>
            <a:r>
              <a:rPr lang="en-PH" sz="3600" dirty="0"/>
              <a:t> </a:t>
            </a:r>
            <a:r>
              <a:rPr lang="en-PH" sz="3600" dirty="0" err="1"/>
              <a:t>nilalaman</a:t>
            </a:r>
            <a:r>
              <a:rPr lang="en-PH" sz="3600" dirty="0"/>
              <a:t> ng </a:t>
            </a:r>
            <a:r>
              <a:rPr lang="en-PH" sz="3600" dirty="0" err="1"/>
              <a:t>kwento</a:t>
            </a:r>
            <a:endParaRPr lang="en-PH" sz="3600" dirty="0"/>
          </a:p>
          <a:p>
            <a:r>
              <a:rPr lang="en-PH" sz="3600" dirty="0"/>
              <a:t>(</a:t>
            </a:r>
            <a:r>
              <a:rPr lang="en-PH" sz="3600" dirty="0" err="1"/>
              <a:t>Talasalitaan</a:t>
            </a:r>
            <a:r>
              <a:rPr lang="en-PH" sz="3600" dirty="0"/>
              <a:t> at </a:t>
            </a:r>
            <a:r>
              <a:rPr lang="en-PH" sz="3600" dirty="0" err="1"/>
              <a:t>pagsagot</a:t>
            </a:r>
            <a:r>
              <a:rPr lang="en-PH" sz="3600" dirty="0"/>
              <a:t> </a:t>
            </a:r>
            <a:r>
              <a:rPr lang="en-PH" sz="3600" dirty="0" err="1"/>
              <a:t>sa</a:t>
            </a:r>
            <a:r>
              <a:rPr lang="en-PH" sz="3600" dirty="0"/>
              <a:t> </a:t>
            </a:r>
            <a:r>
              <a:rPr lang="en-PH" sz="3600" dirty="0" err="1"/>
              <a:t>mga</a:t>
            </a:r>
            <a:r>
              <a:rPr lang="en-PH" sz="3600" dirty="0"/>
              <a:t> </a:t>
            </a:r>
            <a:r>
              <a:rPr lang="en-PH" sz="3600" dirty="0" err="1"/>
              <a:t>tanong</a:t>
            </a:r>
            <a:r>
              <a:rPr lang="en-PH" sz="3600" dirty="0"/>
              <a:t> </a:t>
            </a:r>
            <a:r>
              <a:rPr lang="en-PH" sz="3600" dirty="0" err="1"/>
              <a:t>na</a:t>
            </a:r>
            <a:r>
              <a:rPr lang="en-PH" sz="3600" dirty="0"/>
              <a:t> may </a:t>
            </a:r>
          </a:p>
          <a:p>
            <a:pPr marL="0" indent="0">
              <a:buNone/>
            </a:pPr>
            <a:r>
              <a:rPr lang="en-PH" sz="3600" dirty="0"/>
              <a:t>                         </a:t>
            </a:r>
            <a:r>
              <a:rPr lang="en-PH" sz="3600" dirty="0" err="1"/>
              <a:t>kinalaman</a:t>
            </a:r>
            <a:r>
              <a:rPr lang="en-PH" sz="3600" dirty="0"/>
              <a:t> </a:t>
            </a:r>
            <a:r>
              <a:rPr lang="en-PH" sz="3600" dirty="0" err="1"/>
              <a:t>sa</a:t>
            </a:r>
            <a:r>
              <a:rPr lang="en-PH" sz="3600" dirty="0"/>
              <a:t> </a:t>
            </a:r>
            <a:r>
              <a:rPr lang="en-PH" sz="3600" dirty="0" err="1"/>
              <a:t>kwento</a:t>
            </a:r>
            <a:r>
              <a:rPr lang="en-PH" sz="3600" dirty="0"/>
              <a:t>)</a:t>
            </a:r>
          </a:p>
          <a:p>
            <a:r>
              <a:rPr lang="en-PH" sz="3600" dirty="0"/>
              <a:t>*</a:t>
            </a:r>
            <a:r>
              <a:rPr lang="en-PH" sz="3600" dirty="0" err="1"/>
              <a:t>Pangkatang</a:t>
            </a:r>
            <a:r>
              <a:rPr lang="en-PH" sz="3600" dirty="0"/>
              <a:t>-Gawain</a:t>
            </a:r>
          </a:p>
        </p:txBody>
      </p:sp>
    </p:spTree>
    <p:extLst>
      <p:ext uri="{BB962C8B-B14F-4D97-AF65-F5344CB8AC3E}">
        <p14:creationId xmlns:p14="http://schemas.microsoft.com/office/powerpoint/2010/main" val="71705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CE1A1-288F-4A42-97CA-63FB6FD0C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2F25-8ECA-40C0-8FEA-EA790856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H" b="1" dirty="0"/>
              <a:t>DAY 3</a:t>
            </a:r>
            <a:r>
              <a:rPr lang="en-PH" dirty="0"/>
              <a:t> </a:t>
            </a:r>
          </a:p>
          <a:p>
            <a:r>
              <a:rPr lang="en-PH" dirty="0"/>
              <a:t>*</a:t>
            </a:r>
            <a:r>
              <a:rPr lang="en-PH" sz="4000" dirty="0"/>
              <a:t>BALIK-ARAL</a:t>
            </a:r>
          </a:p>
          <a:p>
            <a:r>
              <a:rPr lang="en-PH" sz="4000" dirty="0"/>
              <a:t>*</a:t>
            </a:r>
            <a:r>
              <a:rPr lang="en-PH" sz="4000" dirty="0" err="1"/>
              <a:t>Pagtalakay</a:t>
            </a:r>
            <a:r>
              <a:rPr lang="en-PH" sz="4000" dirty="0"/>
              <a:t> </a:t>
            </a:r>
            <a:r>
              <a:rPr lang="en-PH" sz="4000" dirty="0" err="1"/>
              <a:t>sa</a:t>
            </a:r>
            <a:r>
              <a:rPr lang="en-PH" sz="4000" dirty="0"/>
              <a:t> </a:t>
            </a:r>
            <a:r>
              <a:rPr lang="en-PH" sz="4000" dirty="0" err="1"/>
              <a:t>Pangngalan</a:t>
            </a:r>
            <a:endParaRPr lang="en-PH" sz="4000" dirty="0"/>
          </a:p>
          <a:p>
            <a:r>
              <a:rPr lang="en-PH" sz="4000" dirty="0"/>
              <a:t>*Uri ng </a:t>
            </a:r>
            <a:r>
              <a:rPr lang="en-PH" sz="4000" dirty="0" err="1"/>
              <a:t>Pangngalan</a:t>
            </a:r>
            <a:endParaRPr lang="en-PH" sz="4000" dirty="0"/>
          </a:p>
          <a:p>
            <a:r>
              <a:rPr lang="en-PH" sz="4000" dirty="0"/>
              <a:t>*</a:t>
            </a:r>
            <a:r>
              <a:rPr lang="en-PH" sz="4000" dirty="0" err="1"/>
              <a:t>Kasarian</a:t>
            </a:r>
            <a:r>
              <a:rPr lang="en-PH" sz="4000" dirty="0"/>
              <a:t> ng </a:t>
            </a:r>
            <a:r>
              <a:rPr lang="en-PH" sz="4000" dirty="0" err="1"/>
              <a:t>Pangngalan</a:t>
            </a:r>
            <a:endParaRPr lang="en-PH" sz="4000" dirty="0"/>
          </a:p>
          <a:p>
            <a:r>
              <a:rPr lang="en-PH" sz="4000" dirty="0" err="1"/>
              <a:t>Pangkatang</a:t>
            </a:r>
            <a:r>
              <a:rPr lang="en-PH" sz="4000" dirty="0"/>
              <a:t>-Gawain</a:t>
            </a:r>
          </a:p>
        </p:txBody>
      </p:sp>
    </p:spTree>
    <p:extLst>
      <p:ext uri="{BB962C8B-B14F-4D97-AF65-F5344CB8AC3E}">
        <p14:creationId xmlns:p14="http://schemas.microsoft.com/office/powerpoint/2010/main" val="3395989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E0D41-5FBF-41F5-993C-BA980ED63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5824A-C0D7-488F-9064-6B9876B1C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5037"/>
          </a:xfrm>
        </p:spPr>
        <p:txBody>
          <a:bodyPr>
            <a:normAutofit fontScale="92500" lnSpcReduction="10000"/>
          </a:bodyPr>
          <a:lstStyle/>
          <a:p>
            <a:r>
              <a:rPr lang="en-PH" sz="3600" dirty="0"/>
              <a:t>DAY 4 </a:t>
            </a:r>
          </a:p>
          <a:p>
            <a:r>
              <a:rPr lang="en-PH" sz="3200" dirty="0"/>
              <a:t>BALIK-ARAL</a:t>
            </a:r>
          </a:p>
          <a:p>
            <a:r>
              <a:rPr lang="en-PH" sz="3200" dirty="0" err="1"/>
              <a:t>Pagtalakay</a:t>
            </a:r>
            <a:r>
              <a:rPr lang="en-PH" sz="3200" dirty="0"/>
              <a:t> </a:t>
            </a:r>
            <a:r>
              <a:rPr lang="en-PH" sz="3200" dirty="0" err="1"/>
              <a:t>sa</a:t>
            </a:r>
            <a:r>
              <a:rPr lang="en-PH" sz="3200" dirty="0"/>
              <a:t> </a:t>
            </a:r>
            <a:r>
              <a:rPr lang="en-PH" sz="3200" dirty="0" err="1"/>
              <a:t>Kailanan</a:t>
            </a:r>
            <a:r>
              <a:rPr lang="en-PH" sz="3200" dirty="0"/>
              <a:t> ng </a:t>
            </a:r>
            <a:r>
              <a:rPr lang="en-PH" sz="3200" dirty="0" err="1"/>
              <a:t>Pangngalan</a:t>
            </a:r>
            <a:r>
              <a:rPr lang="en-PH" sz="3200" dirty="0"/>
              <a:t> </a:t>
            </a:r>
          </a:p>
          <a:p>
            <a:r>
              <a:rPr lang="en-PH" sz="3200" dirty="0"/>
              <a:t>*</a:t>
            </a:r>
            <a:r>
              <a:rPr lang="en-PH" sz="3200" dirty="0" err="1"/>
              <a:t>Pangkatang</a:t>
            </a:r>
            <a:r>
              <a:rPr lang="en-PH" sz="3200" dirty="0"/>
              <a:t>-Gawain</a:t>
            </a:r>
          </a:p>
          <a:p>
            <a:r>
              <a:rPr lang="en-PH" sz="3200" dirty="0"/>
              <a:t>*</a:t>
            </a:r>
            <a:r>
              <a:rPr lang="en-PH" sz="3200" dirty="0" err="1"/>
              <a:t>Takdang-Aralin</a:t>
            </a:r>
            <a:r>
              <a:rPr lang="en-PH" sz="3200" dirty="0"/>
              <a:t> </a:t>
            </a:r>
          </a:p>
          <a:p>
            <a:r>
              <a:rPr lang="en-PH" sz="3200" dirty="0"/>
              <a:t>    -</a:t>
            </a:r>
            <a:r>
              <a:rPr lang="en-PH" sz="3200" dirty="0" err="1"/>
              <a:t>Makipanayam</a:t>
            </a:r>
            <a:r>
              <a:rPr lang="en-PH" sz="3200" dirty="0"/>
              <a:t> </a:t>
            </a:r>
            <a:r>
              <a:rPr lang="en-PH" sz="3200" dirty="0" err="1"/>
              <a:t>sa</a:t>
            </a:r>
            <a:r>
              <a:rPr lang="en-PH" sz="3200" dirty="0"/>
              <a:t> </a:t>
            </a:r>
            <a:r>
              <a:rPr lang="en-PH" sz="3200" dirty="0" err="1"/>
              <a:t>isang</a:t>
            </a:r>
            <a:r>
              <a:rPr lang="en-PH" sz="3200" dirty="0"/>
              <a:t> </a:t>
            </a:r>
            <a:r>
              <a:rPr lang="en-PH" sz="3200" dirty="0" err="1"/>
              <a:t>natatanging</a:t>
            </a:r>
            <a:r>
              <a:rPr lang="en-PH" sz="3200" dirty="0"/>
              <a:t> </a:t>
            </a:r>
            <a:r>
              <a:rPr lang="en-PH" sz="3200" dirty="0" err="1"/>
              <a:t>miyembro</a:t>
            </a:r>
            <a:r>
              <a:rPr lang="en-PH" sz="3200" dirty="0"/>
              <a:t> ng </a:t>
            </a:r>
            <a:r>
              <a:rPr lang="en-PH" sz="3200" dirty="0" err="1"/>
              <a:t>iyong</a:t>
            </a:r>
            <a:r>
              <a:rPr lang="en-PH" sz="3200" dirty="0"/>
              <a:t> </a:t>
            </a:r>
            <a:r>
              <a:rPr lang="en-PH" sz="3200" dirty="0" err="1"/>
              <a:t>pamilya.Alamin</a:t>
            </a:r>
            <a:r>
              <a:rPr lang="en-PH" sz="3200" dirty="0"/>
              <a:t> ang </a:t>
            </a:r>
            <a:r>
              <a:rPr lang="en-PH" sz="3200" dirty="0" err="1"/>
              <a:t>kaniyang</a:t>
            </a:r>
            <a:r>
              <a:rPr lang="en-PH" sz="3200" dirty="0"/>
              <a:t> </a:t>
            </a:r>
            <a:r>
              <a:rPr lang="en-PH" sz="3200" dirty="0" err="1"/>
              <a:t>kwento</a:t>
            </a:r>
            <a:r>
              <a:rPr lang="en-PH" sz="3200" dirty="0"/>
              <a:t> ng </a:t>
            </a:r>
            <a:r>
              <a:rPr lang="en-PH" sz="3200" dirty="0" err="1"/>
              <a:t>pagdadalaga</a:t>
            </a:r>
            <a:r>
              <a:rPr lang="en-PH" sz="3200" dirty="0"/>
              <a:t> o </a:t>
            </a:r>
            <a:r>
              <a:rPr lang="en-PH" sz="3200" dirty="0" err="1"/>
              <a:t>pagbibinata.Tatanungin</a:t>
            </a:r>
            <a:r>
              <a:rPr lang="en-PH" sz="3200" dirty="0"/>
              <a:t> din </a:t>
            </a:r>
            <a:r>
              <a:rPr lang="en-PH" sz="3200" dirty="0" err="1"/>
              <a:t>siya</a:t>
            </a:r>
            <a:r>
              <a:rPr lang="en-PH" sz="3200" dirty="0"/>
              <a:t> kung </a:t>
            </a:r>
            <a:r>
              <a:rPr lang="en-PH" sz="3200" dirty="0" err="1"/>
              <a:t>ano</a:t>
            </a:r>
            <a:r>
              <a:rPr lang="en-PH" sz="3200" dirty="0"/>
              <a:t> ang </a:t>
            </a:r>
            <a:r>
              <a:rPr lang="en-PH" sz="3200" dirty="0" err="1"/>
              <a:t>natutuhang</a:t>
            </a:r>
            <a:r>
              <a:rPr lang="en-PH" sz="3200" dirty="0"/>
              <a:t> </a:t>
            </a:r>
            <a:r>
              <a:rPr lang="en-PH" sz="3200" dirty="0" err="1"/>
              <a:t>leksiyon</a:t>
            </a:r>
            <a:r>
              <a:rPr lang="en-PH" sz="3200" dirty="0"/>
              <a:t> </a:t>
            </a:r>
            <a:r>
              <a:rPr lang="en-PH" sz="3200" dirty="0" err="1"/>
              <a:t>buhat</a:t>
            </a:r>
            <a:r>
              <a:rPr lang="en-PH" sz="3200" dirty="0"/>
              <a:t> </a:t>
            </a:r>
            <a:r>
              <a:rPr lang="en-PH" sz="3200" dirty="0" err="1"/>
              <a:t>dito</a:t>
            </a:r>
            <a:r>
              <a:rPr lang="en-PH" sz="3200" dirty="0"/>
              <a:t>.</a:t>
            </a:r>
          </a:p>
          <a:p>
            <a:r>
              <a:rPr lang="en-PH" sz="3200" dirty="0"/>
              <a:t>-</a:t>
            </a:r>
            <a:r>
              <a:rPr lang="en-PH" sz="3200" dirty="0" err="1"/>
              <a:t>Ilalahad</a:t>
            </a:r>
            <a:r>
              <a:rPr lang="en-PH" sz="3200" dirty="0"/>
              <a:t> </a:t>
            </a:r>
            <a:r>
              <a:rPr lang="en-PH" sz="3200" dirty="0" err="1"/>
              <a:t>bukas</a:t>
            </a:r>
            <a:r>
              <a:rPr lang="en-PH" sz="3200" dirty="0"/>
              <a:t> ang </a:t>
            </a:r>
            <a:r>
              <a:rPr lang="en-PH" sz="3200" dirty="0" err="1"/>
              <a:t>naisagawang</a:t>
            </a:r>
            <a:r>
              <a:rPr lang="en-PH" sz="3200" dirty="0"/>
              <a:t> </a:t>
            </a:r>
            <a:r>
              <a:rPr lang="en-PH" sz="3200" dirty="0" err="1"/>
              <a:t>pakikipanayam</a:t>
            </a:r>
            <a:r>
              <a:rPr lang="en-PH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515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4177D-6D36-4891-AF06-A7D3B7DF5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F9418-8043-42AB-896C-A24D25729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H" sz="4400" dirty="0"/>
              <a:t>DAY 5</a:t>
            </a:r>
          </a:p>
          <a:p>
            <a:r>
              <a:rPr lang="en-PH" sz="4400" dirty="0"/>
              <a:t>*PANG-ISAHANG GAWAIN</a:t>
            </a:r>
          </a:p>
          <a:p>
            <a:r>
              <a:rPr lang="en-PH" sz="4400" dirty="0"/>
              <a:t>   -</a:t>
            </a:r>
            <a:r>
              <a:rPr lang="en-PH" sz="4400" dirty="0" err="1"/>
              <a:t>Paglalahad</a:t>
            </a:r>
            <a:r>
              <a:rPr lang="en-PH" sz="4400" dirty="0"/>
              <a:t> ng </a:t>
            </a:r>
            <a:r>
              <a:rPr lang="en-PH" sz="4400" dirty="0" err="1"/>
              <a:t>takdang-aralin</a:t>
            </a:r>
            <a:endParaRPr lang="en-PH" sz="4400" dirty="0"/>
          </a:p>
          <a:p>
            <a:r>
              <a:rPr lang="en-PH" sz="4400" dirty="0"/>
              <a:t>        </a:t>
            </a:r>
            <a:r>
              <a:rPr lang="en-PH" sz="4400" dirty="0" err="1"/>
              <a:t>Pamagat</a:t>
            </a:r>
            <a:r>
              <a:rPr lang="en-PH" sz="4400" dirty="0"/>
              <a:t>: </a:t>
            </a:r>
            <a:r>
              <a:rPr lang="en-PH" sz="4400" dirty="0" err="1"/>
              <a:t>Kwentong</a:t>
            </a:r>
            <a:r>
              <a:rPr lang="en-PH" sz="4400" dirty="0"/>
              <a:t> </a:t>
            </a:r>
            <a:r>
              <a:rPr lang="en-PH" sz="4400" dirty="0" err="1"/>
              <a:t>Pagdadalaga</a:t>
            </a:r>
            <a:r>
              <a:rPr lang="en-PH" sz="4400" dirty="0"/>
              <a:t> o </a:t>
            </a:r>
            <a:r>
              <a:rPr lang="en-PH" sz="4400" dirty="0" err="1"/>
              <a:t>Pagbibinata</a:t>
            </a:r>
            <a:r>
              <a:rPr lang="en-PH" sz="4400" dirty="0"/>
              <a:t> </a:t>
            </a:r>
            <a:r>
              <a:rPr lang="en-PH" sz="4400" dirty="0" err="1"/>
              <a:t>ni</a:t>
            </a:r>
            <a:r>
              <a:rPr lang="en-PH" sz="4400" dirty="0"/>
              <a:t> __________ </a:t>
            </a:r>
          </a:p>
        </p:txBody>
      </p:sp>
    </p:spTree>
    <p:extLst>
      <p:ext uri="{BB962C8B-B14F-4D97-AF65-F5344CB8AC3E}">
        <p14:creationId xmlns:p14="http://schemas.microsoft.com/office/powerpoint/2010/main" val="1209969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yolanda dacua</dc:creator>
  <cp:lastModifiedBy>yolanda dacua</cp:lastModifiedBy>
  <cp:revision>3</cp:revision>
  <dcterms:created xsi:type="dcterms:W3CDTF">2020-04-29T05:01:18Z</dcterms:created>
  <dcterms:modified xsi:type="dcterms:W3CDTF">2020-04-30T05:39:54Z</dcterms:modified>
</cp:coreProperties>
</file>