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3888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32323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6071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694431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283981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628920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775969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17019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9575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34909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76069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504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194151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59096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7910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5795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86156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ECEB656-6111-4C09-AC71-B89F3A098D80}" type="datetimeFigureOut">
              <a:rPr lang="en-PH" smtClean="0"/>
              <a:t>19/04/2020</a:t>
            </a:fld>
            <a:endParaRPr lang="en-P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PH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82F5728-1B65-41DA-A6CE-146763D06EC5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468449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  <p:sldLayoutId id="214748386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PH" sz="16600" dirty="0" smtClean="0">
                <a:solidFill>
                  <a:srgbClr val="FF0000"/>
                </a:solidFill>
                <a:latin typeface="Bahnschrift SemiBold Condensed" panose="020B0502040204020203" pitchFamily="34" charset="0"/>
              </a:rPr>
              <a:t>Addition</a:t>
            </a:r>
            <a:endParaRPr lang="en-PH" sz="16600" dirty="0">
              <a:solidFill>
                <a:srgbClr val="FF000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PH" sz="9600" dirty="0" smtClean="0">
                <a:solidFill>
                  <a:srgbClr val="0070C0"/>
                </a:solidFill>
                <a:latin typeface="Bahnschrift" panose="020B0502040204020203" pitchFamily="34" charset="0"/>
              </a:rPr>
              <a:t>4-digit</a:t>
            </a:r>
            <a:endParaRPr lang="en-PH" sz="9600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13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1.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PH" sz="9600" dirty="0" smtClean="0"/>
              <a:t>  </a:t>
            </a:r>
            <a:r>
              <a:rPr lang="en-PH" sz="13800" dirty="0" smtClean="0"/>
              <a:t>2397</a:t>
            </a:r>
          </a:p>
          <a:p>
            <a:pPr marL="0" indent="0" algn="ctr">
              <a:buNone/>
            </a:pPr>
            <a:r>
              <a:rPr lang="en-PH" sz="13800" dirty="0" smtClean="0"/>
              <a:t>+2473</a:t>
            </a:r>
          </a:p>
          <a:p>
            <a:endParaRPr lang="en-PH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812146" y="5718220"/>
            <a:ext cx="4932609" cy="515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829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2.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PH" dirty="0" smtClean="0"/>
              <a:t>           </a:t>
            </a:r>
            <a:r>
              <a:rPr lang="en-PH" sz="13800" dirty="0" smtClean="0"/>
              <a:t>5873</a:t>
            </a:r>
          </a:p>
          <a:p>
            <a:pPr marL="0" indent="0" algn="ctr">
              <a:buNone/>
            </a:pPr>
            <a:r>
              <a:rPr lang="en-PH" sz="13800" dirty="0" smtClean="0"/>
              <a:t>+4629</a:t>
            </a:r>
            <a:endParaRPr lang="en-PH" sz="138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812146" y="5718220"/>
            <a:ext cx="4932609" cy="515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2135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3.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PH" dirty="0" smtClean="0"/>
              <a:t>            </a:t>
            </a:r>
            <a:r>
              <a:rPr lang="en-PH" sz="13800" dirty="0" smtClean="0"/>
              <a:t>7419</a:t>
            </a:r>
          </a:p>
          <a:p>
            <a:pPr marL="0" indent="0" algn="ctr">
              <a:buNone/>
            </a:pPr>
            <a:r>
              <a:rPr lang="en-PH" sz="13800" dirty="0" smtClean="0"/>
              <a:t>+6288</a:t>
            </a:r>
            <a:endParaRPr lang="en-PH" sz="138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812146" y="5718220"/>
            <a:ext cx="4932609" cy="515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231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4.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PH" sz="13800" dirty="0" smtClean="0"/>
              <a:t>   8655</a:t>
            </a:r>
          </a:p>
          <a:p>
            <a:pPr marL="0" indent="0" algn="ctr">
              <a:buNone/>
            </a:pPr>
            <a:r>
              <a:rPr lang="en-PH" sz="13800" dirty="0" smtClean="0"/>
              <a:t>+7349</a:t>
            </a:r>
          </a:p>
          <a:p>
            <a:pPr marL="0" indent="0">
              <a:buNone/>
            </a:pPr>
            <a:endParaRPr lang="en-PH" sz="138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812146" y="5718220"/>
            <a:ext cx="4932609" cy="515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342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PH" dirty="0" smtClean="0"/>
              <a:t>5. </a:t>
            </a:r>
            <a:endParaRPr lang="en-P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PH" sz="13800" dirty="0" smtClean="0"/>
              <a:t>  5388</a:t>
            </a:r>
          </a:p>
          <a:p>
            <a:pPr marL="0" indent="0" algn="ctr">
              <a:buNone/>
            </a:pPr>
            <a:r>
              <a:rPr lang="en-PH" sz="13800" dirty="0" smtClean="0"/>
              <a:t>+9365</a:t>
            </a:r>
            <a:endParaRPr lang="en-PH" sz="13800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3812146" y="5718220"/>
            <a:ext cx="4932609" cy="515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448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</TotalTime>
  <Words>32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Bahnschrift</vt:lpstr>
      <vt:lpstr>Bahnschrift SemiBold Condensed</vt:lpstr>
      <vt:lpstr>Century Gothic</vt:lpstr>
      <vt:lpstr>Wingdings 3</vt:lpstr>
      <vt:lpstr>Ion Boardroom</vt:lpstr>
      <vt:lpstr>Addition</vt:lpstr>
      <vt:lpstr>1. </vt:lpstr>
      <vt:lpstr>2. </vt:lpstr>
      <vt:lpstr>3. </vt:lpstr>
      <vt:lpstr>4. </vt:lpstr>
      <vt:lpstr>5.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</dc:title>
  <dc:creator>Jayson</dc:creator>
  <cp:lastModifiedBy>Jayson</cp:lastModifiedBy>
  <cp:revision>4</cp:revision>
  <dcterms:created xsi:type="dcterms:W3CDTF">2020-04-19T06:35:34Z</dcterms:created>
  <dcterms:modified xsi:type="dcterms:W3CDTF">2020-04-19T06:53:36Z</dcterms:modified>
</cp:coreProperties>
</file>