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06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16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657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03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6334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135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795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1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6469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627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581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C11D-9327-481C-84FA-B8F7EE79801D}" type="datetimeFigureOut">
              <a:rPr lang="en-PH" smtClean="0"/>
              <a:t>19/12/2019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931-B76A-4204-8C90-FF79F38731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0015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74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</p:spTree>
    <p:extLst>
      <p:ext uri="{BB962C8B-B14F-4D97-AF65-F5344CB8AC3E}">
        <p14:creationId xmlns:p14="http://schemas.microsoft.com/office/powerpoint/2010/main" val="22534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8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8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</p:spTree>
    <p:extLst>
      <p:ext uri="{BB962C8B-B14F-4D97-AF65-F5344CB8AC3E}">
        <p14:creationId xmlns:p14="http://schemas.microsoft.com/office/powerpoint/2010/main" val="36427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67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"/>
            <a:ext cx="12192000" cy="6753497"/>
          </a:xfrm>
        </p:spPr>
      </p:pic>
    </p:spTree>
    <p:extLst>
      <p:ext uri="{BB962C8B-B14F-4D97-AF65-F5344CB8AC3E}">
        <p14:creationId xmlns:p14="http://schemas.microsoft.com/office/powerpoint/2010/main" val="2807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51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52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 Pastrana</dc:creator>
  <cp:lastModifiedBy>Rina Pastrana</cp:lastModifiedBy>
  <cp:revision>4</cp:revision>
  <dcterms:created xsi:type="dcterms:W3CDTF">2019-12-18T22:59:52Z</dcterms:created>
  <dcterms:modified xsi:type="dcterms:W3CDTF">2019-12-22T03:24:13Z</dcterms:modified>
</cp:coreProperties>
</file>