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9CCFF"/>
    <a:srgbClr val="FF9966"/>
    <a:srgbClr val="3399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89374F-5CC0-4E5D-8457-69D00F9DD74A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34955A-43BC-467D-8461-2D320221B63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374F-5CC0-4E5D-8457-69D00F9DD74A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955A-43BC-467D-8461-2D320221B63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374F-5CC0-4E5D-8457-69D00F9DD74A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955A-43BC-467D-8461-2D320221B63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374F-5CC0-4E5D-8457-69D00F9DD74A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955A-43BC-467D-8461-2D320221B63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374F-5CC0-4E5D-8457-69D00F9DD74A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955A-43BC-467D-8461-2D320221B63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374F-5CC0-4E5D-8457-69D00F9DD74A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955A-43BC-467D-8461-2D320221B63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374F-5CC0-4E5D-8457-69D00F9DD74A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955A-43BC-467D-8461-2D320221B63E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374F-5CC0-4E5D-8457-69D00F9DD74A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955A-43BC-467D-8461-2D320221B63E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374F-5CC0-4E5D-8457-69D00F9DD74A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955A-43BC-467D-8461-2D320221B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374F-5CC0-4E5D-8457-69D00F9DD74A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955A-43BC-467D-8461-2D320221B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374F-5CC0-4E5D-8457-69D00F9DD74A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955A-43BC-467D-8461-2D320221B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E89374F-5CC0-4E5D-8457-69D00F9DD74A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F34955A-43BC-467D-8461-2D320221B6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752599"/>
            <a:ext cx="6777318" cy="1367119"/>
          </a:xfrm>
          <a:solidFill>
            <a:srgbClr val="FFFF99"/>
          </a:solidFill>
        </p:spPr>
        <p:txBody>
          <a:bodyPr>
            <a:noAutofit/>
          </a:bodyPr>
          <a:lstStyle/>
          <a:p>
            <a:r>
              <a:rPr lang="en-US" sz="8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rnard MT Condensed" pitchFamily="18" charset="0"/>
              </a:rPr>
              <a:t>Antas</a:t>
            </a:r>
            <a:r>
              <a:rPr lang="en-US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rnard MT Condensed" pitchFamily="18" charset="0"/>
              </a:rPr>
              <a:t> </a:t>
            </a:r>
            <a:r>
              <a:rPr lang="en-US" sz="8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rnard MT Condensed" pitchFamily="18" charset="0"/>
              </a:rPr>
              <a:t>ng</a:t>
            </a:r>
            <a:r>
              <a:rPr lang="en-US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rnard MT Condensed" pitchFamily="18" charset="0"/>
              </a:rPr>
              <a:t> </a:t>
            </a:r>
            <a:r>
              <a:rPr lang="en-US" sz="88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rnard MT Condensed" pitchFamily="18" charset="0"/>
              </a:rPr>
              <a:t>W</a:t>
            </a:r>
            <a:r>
              <a:rPr lang="en-US" sz="8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rnard MT Condensed" pitchFamily="18" charset="0"/>
              </a:rPr>
              <a:t>ika</a:t>
            </a:r>
            <a:endParaRPr lang="en-US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ernard MT Condense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657600"/>
            <a:ext cx="6400800" cy="762000"/>
          </a:xfrm>
          <a:solidFill>
            <a:srgbClr val="FFFF99"/>
          </a:solidFill>
        </p:spPr>
        <p:txBody>
          <a:bodyPr>
            <a:normAutofit lnSpcReduction="10000"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Mga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Salitang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Ginagamit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sa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Impormal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na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Komunikasyon</a:t>
            </a:r>
            <a:endParaRPr lang="en-US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153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28653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Dayalekto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katutubo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lalawigan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Isang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palatandaan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lalawiganing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tatak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ay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punto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Salitang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ginagamit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isang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partikular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pook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salitang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ginamit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isang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lalawigan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at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hindi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pamilyar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gamitin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ibang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lugar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0156"/>
            <a:ext cx="8458200" cy="1054250"/>
          </a:xfrm>
          <a:solidFill>
            <a:srgbClr val="FFFF99"/>
          </a:solidFill>
        </p:spPr>
        <p:txBody>
          <a:bodyPr/>
          <a:lstStyle/>
          <a:p>
            <a:r>
              <a:rPr lang="en-US" sz="5200" b="1" dirty="0" err="1" smtClean="0">
                <a:latin typeface="+mn-lt"/>
              </a:rPr>
              <a:t>Lalawiganin</a:t>
            </a:r>
            <a:r>
              <a:rPr lang="en-US" sz="5200" b="1" dirty="0" smtClean="0">
                <a:latin typeface="+mn-lt"/>
              </a:rPr>
              <a:t>/</a:t>
            </a:r>
            <a:r>
              <a:rPr lang="en-US" sz="5200" b="1" dirty="0" err="1" smtClean="0">
                <a:latin typeface="+mn-lt"/>
              </a:rPr>
              <a:t>Panlalawigan</a:t>
            </a:r>
            <a:endParaRPr lang="en-US" sz="5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15795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4835981"/>
              </p:ext>
            </p:extLst>
          </p:nvPr>
        </p:nvGraphicFramePr>
        <p:xfrm>
          <a:off x="698501" y="2247900"/>
          <a:ext cx="7759701" cy="410140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586567"/>
                <a:gridCol w="2586567"/>
                <a:gridCol w="2586567"/>
              </a:tblGrid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BIKOLANO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 marL="110672" marR="110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CEBUANO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 marL="110672" marR="110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KAHULUGAN SA FILIPINO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 marL="110672" marR="110672"/>
                </a:tc>
              </a:tr>
              <a:tr h="493386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Lucida Bright" pitchFamily="18" charset="0"/>
                        </a:rPr>
                        <a:t>Maluto</a:t>
                      </a:r>
                      <a:endParaRPr lang="en-US" b="1" dirty="0">
                        <a:latin typeface="Lucida Bright" pitchFamily="18" charset="0"/>
                      </a:endParaRPr>
                    </a:p>
                  </a:txBody>
                  <a:tcPr marL="110672" marR="110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Lucida Bright" pitchFamily="18" charset="0"/>
                        </a:rPr>
                        <a:t>Kan</a:t>
                      </a:r>
                      <a:r>
                        <a:rPr lang="en-US" b="1" dirty="0" smtClean="0">
                          <a:latin typeface="Lucida Bright" pitchFamily="18" charset="0"/>
                        </a:rPr>
                        <a:t>-on</a:t>
                      </a:r>
                      <a:endParaRPr lang="en-US" b="1" dirty="0">
                        <a:latin typeface="Lucida Bright" pitchFamily="18" charset="0"/>
                      </a:endParaRPr>
                    </a:p>
                  </a:txBody>
                  <a:tcPr marL="110672" marR="110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Lucida Bright" pitchFamily="18" charset="0"/>
                        </a:rPr>
                        <a:t>Kanin</a:t>
                      </a:r>
                      <a:endParaRPr lang="en-US" b="1" dirty="0">
                        <a:latin typeface="Lucida Bright" pitchFamily="18" charset="0"/>
                      </a:endParaRPr>
                    </a:p>
                  </a:txBody>
                  <a:tcPr marL="110672" marR="110672"/>
                </a:tc>
              </a:tr>
              <a:tr h="493386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Lucida Bright" pitchFamily="18" charset="0"/>
                        </a:rPr>
                        <a:t>Mahali</a:t>
                      </a:r>
                      <a:endParaRPr lang="en-US" b="1" dirty="0">
                        <a:latin typeface="Lucida Bright" pitchFamily="18" charset="0"/>
                      </a:endParaRPr>
                    </a:p>
                  </a:txBody>
                  <a:tcPr marL="110672" marR="110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Lucida Bright" pitchFamily="18" charset="0"/>
                        </a:rPr>
                        <a:t>Molakaw</a:t>
                      </a:r>
                      <a:endParaRPr lang="en-US" b="1" dirty="0">
                        <a:latin typeface="Lucida Bright" pitchFamily="18" charset="0"/>
                      </a:endParaRPr>
                    </a:p>
                  </a:txBody>
                  <a:tcPr marL="110672" marR="110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Lucida Bright" pitchFamily="18" charset="0"/>
                        </a:rPr>
                        <a:t>Aalis</a:t>
                      </a:r>
                      <a:endParaRPr lang="en-US" b="1" dirty="0">
                        <a:latin typeface="Lucida Bright" pitchFamily="18" charset="0"/>
                      </a:endParaRPr>
                    </a:p>
                  </a:txBody>
                  <a:tcPr marL="110672" marR="110672"/>
                </a:tc>
              </a:tr>
              <a:tr h="493386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Lucida Bright" pitchFamily="18" charset="0"/>
                        </a:rPr>
                        <a:t>Alpog</a:t>
                      </a:r>
                      <a:endParaRPr lang="en-US" b="1" dirty="0">
                        <a:latin typeface="Lucida Bright" pitchFamily="18" charset="0"/>
                      </a:endParaRPr>
                    </a:p>
                  </a:txBody>
                  <a:tcPr marL="110672" marR="110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Lucida Bright" pitchFamily="18" charset="0"/>
                        </a:rPr>
                        <a:t>Abug</a:t>
                      </a:r>
                      <a:endParaRPr lang="en-US" b="1" dirty="0">
                        <a:latin typeface="Lucida Bright" pitchFamily="18" charset="0"/>
                      </a:endParaRPr>
                    </a:p>
                  </a:txBody>
                  <a:tcPr marL="110672" marR="110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Lucida Bright" pitchFamily="18" charset="0"/>
                        </a:rPr>
                        <a:t>Alikabok</a:t>
                      </a:r>
                      <a:endParaRPr lang="en-US" b="1" dirty="0">
                        <a:latin typeface="Lucida Bright" pitchFamily="18" charset="0"/>
                      </a:endParaRPr>
                    </a:p>
                  </a:txBody>
                  <a:tcPr marL="110672" marR="110672"/>
                </a:tc>
              </a:tr>
              <a:tr h="493386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Lucida Bright" pitchFamily="18" charset="0"/>
                        </a:rPr>
                        <a:t>Bitis</a:t>
                      </a:r>
                      <a:endParaRPr lang="en-US" b="1" dirty="0">
                        <a:latin typeface="Lucida Bright" pitchFamily="18" charset="0"/>
                      </a:endParaRPr>
                    </a:p>
                  </a:txBody>
                  <a:tcPr marL="110672" marR="110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Lucida Bright" pitchFamily="18" charset="0"/>
                        </a:rPr>
                        <a:t>Tiil</a:t>
                      </a:r>
                      <a:endParaRPr lang="en-US" b="1" dirty="0">
                        <a:latin typeface="Lucida Bright" pitchFamily="18" charset="0"/>
                      </a:endParaRPr>
                    </a:p>
                  </a:txBody>
                  <a:tcPr marL="110672" marR="110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Lucida Bright" pitchFamily="18" charset="0"/>
                        </a:rPr>
                        <a:t>Paa</a:t>
                      </a:r>
                      <a:endParaRPr lang="en-US" b="1" dirty="0">
                        <a:latin typeface="Lucida Bright" pitchFamily="18" charset="0"/>
                      </a:endParaRPr>
                    </a:p>
                  </a:txBody>
                  <a:tcPr marL="110672" marR="110672"/>
                </a:tc>
              </a:tr>
              <a:tr h="493386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Lucida Bright" pitchFamily="18" charset="0"/>
                        </a:rPr>
                        <a:t>Gamgam</a:t>
                      </a:r>
                      <a:endParaRPr lang="en-US" b="1" dirty="0">
                        <a:latin typeface="Lucida Bright" pitchFamily="18" charset="0"/>
                      </a:endParaRPr>
                    </a:p>
                  </a:txBody>
                  <a:tcPr marL="110672" marR="110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Lucida Bright" pitchFamily="18" charset="0"/>
                        </a:rPr>
                        <a:t>Langgam</a:t>
                      </a:r>
                      <a:endParaRPr lang="en-US" b="1" dirty="0">
                        <a:latin typeface="Lucida Bright" pitchFamily="18" charset="0"/>
                      </a:endParaRPr>
                    </a:p>
                  </a:txBody>
                  <a:tcPr marL="110672" marR="110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Lucida Bright" pitchFamily="18" charset="0"/>
                        </a:rPr>
                        <a:t>Ibon</a:t>
                      </a:r>
                      <a:endParaRPr lang="en-US" b="1" dirty="0">
                        <a:latin typeface="Lucida Bright" pitchFamily="18" charset="0"/>
                      </a:endParaRPr>
                    </a:p>
                  </a:txBody>
                  <a:tcPr marL="110672" marR="110672"/>
                </a:tc>
              </a:tr>
              <a:tr h="493386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Lucida Bright" pitchFamily="18" charset="0"/>
                        </a:rPr>
                        <a:t>Hadok</a:t>
                      </a:r>
                      <a:endParaRPr lang="en-US" b="1" dirty="0">
                        <a:latin typeface="Lucida Bright" pitchFamily="18" charset="0"/>
                      </a:endParaRPr>
                    </a:p>
                  </a:txBody>
                  <a:tcPr marL="110672" marR="110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Lucida Bright" pitchFamily="18" charset="0"/>
                        </a:rPr>
                        <a:t>Halok</a:t>
                      </a:r>
                      <a:endParaRPr lang="en-US" b="1" dirty="0">
                        <a:latin typeface="Lucida Bright" pitchFamily="18" charset="0"/>
                      </a:endParaRPr>
                    </a:p>
                  </a:txBody>
                  <a:tcPr marL="110672" marR="110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Lucida Bright" pitchFamily="18" charset="0"/>
                        </a:rPr>
                        <a:t>Halik</a:t>
                      </a:r>
                      <a:endParaRPr lang="en-US" b="1" dirty="0">
                        <a:latin typeface="Lucida Bright" pitchFamily="18" charset="0"/>
                      </a:endParaRPr>
                    </a:p>
                  </a:txBody>
                  <a:tcPr marL="110672" marR="110672"/>
                </a:tc>
              </a:tr>
              <a:tr h="4933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Lucida Bright" pitchFamily="18" charset="0"/>
                        </a:rPr>
                        <a:t>Amiga</a:t>
                      </a:r>
                      <a:endParaRPr lang="en-US" b="1" dirty="0">
                        <a:latin typeface="Lucida Bright" pitchFamily="18" charset="0"/>
                      </a:endParaRPr>
                    </a:p>
                  </a:txBody>
                  <a:tcPr marL="110672" marR="110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Lucida Bright" pitchFamily="18" charset="0"/>
                        </a:rPr>
                        <a:t>Higala</a:t>
                      </a:r>
                      <a:endParaRPr lang="en-US" b="1" dirty="0">
                        <a:latin typeface="Lucida Bright" pitchFamily="18" charset="0"/>
                      </a:endParaRPr>
                    </a:p>
                  </a:txBody>
                  <a:tcPr marL="110672" marR="110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Lucida Bright" pitchFamily="18" charset="0"/>
                        </a:rPr>
                        <a:t>Kaibigan</a:t>
                      </a:r>
                      <a:endParaRPr lang="en-US" b="1" dirty="0">
                        <a:latin typeface="Lucida Bright" pitchFamily="18" charset="0"/>
                      </a:endParaRPr>
                    </a:p>
                  </a:txBody>
                  <a:tcPr marL="110672" marR="110672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HALIMBAWA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24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15245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May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Katumbas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slang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Inlges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at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itinuturing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pinakamababang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antas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wika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Singaw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panahon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sapagkat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bawat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panahon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ay may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nabubuong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salita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Ito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nagpapatunay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dinamiko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wika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Karaniwang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ginagamit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lansangan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85800"/>
            <a:ext cx="4038600" cy="1054250"/>
          </a:xfrm>
          <a:solidFill>
            <a:srgbClr val="FFFF99"/>
          </a:solidFill>
        </p:spPr>
        <p:txBody>
          <a:bodyPr/>
          <a:lstStyle/>
          <a:p>
            <a:r>
              <a:rPr lang="en-US" sz="6600" b="1" dirty="0" err="1" smtClean="0"/>
              <a:t>Balbal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19007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PARAK			</a:t>
            </a:r>
            <a:r>
              <a:rPr lang="en-US" i="1" dirty="0" err="1" smtClean="0"/>
              <a:t>Pulis</a:t>
            </a:r>
            <a:endParaRPr lang="en-US" dirty="0" smtClean="0"/>
          </a:p>
          <a:p>
            <a:r>
              <a:rPr lang="en-US" dirty="0" smtClean="0"/>
              <a:t>ESKAPO			</a:t>
            </a:r>
            <a:r>
              <a:rPr lang="en-US" i="1" dirty="0" smtClean="0"/>
              <a:t>Takas </a:t>
            </a:r>
            <a:r>
              <a:rPr lang="en-US" i="1" dirty="0" err="1" smtClean="0"/>
              <a:t>sa</a:t>
            </a:r>
            <a:r>
              <a:rPr lang="en-US" i="1" dirty="0" smtClean="0"/>
              <a:t> </a:t>
            </a:r>
            <a:r>
              <a:rPr lang="en-US" i="1" dirty="0" err="1" smtClean="0"/>
              <a:t>bilangguan</a:t>
            </a:r>
            <a:endParaRPr lang="en-US" dirty="0" smtClean="0"/>
          </a:p>
          <a:p>
            <a:r>
              <a:rPr lang="en-US" dirty="0" smtClean="0"/>
              <a:t>ISTOKWA			</a:t>
            </a:r>
            <a:r>
              <a:rPr lang="en-US" i="1" dirty="0" err="1" smtClean="0"/>
              <a:t>naglayas</a:t>
            </a:r>
            <a:endParaRPr lang="en-US" dirty="0" smtClean="0"/>
          </a:p>
          <a:p>
            <a:r>
              <a:rPr lang="en-US" dirty="0" smtClean="0"/>
              <a:t>JUDING			</a:t>
            </a:r>
            <a:r>
              <a:rPr lang="en-US" i="1" dirty="0" err="1" smtClean="0"/>
              <a:t>bakla</a:t>
            </a:r>
            <a:endParaRPr lang="en-US" dirty="0" smtClean="0"/>
          </a:p>
          <a:p>
            <a:r>
              <a:rPr lang="en-US" dirty="0" smtClean="0"/>
              <a:t>TIBOLI			</a:t>
            </a:r>
            <a:r>
              <a:rPr lang="en-US" i="1" dirty="0" smtClean="0"/>
              <a:t>tomboy</a:t>
            </a:r>
          </a:p>
          <a:p>
            <a:r>
              <a:rPr lang="en-US" dirty="0" smtClean="0"/>
              <a:t>BALBONIK		</a:t>
            </a:r>
            <a:r>
              <a:rPr lang="en-US" i="1" dirty="0" err="1" smtClean="0"/>
              <a:t>taong</a:t>
            </a:r>
            <a:r>
              <a:rPr lang="en-US" i="1" dirty="0" smtClean="0"/>
              <a:t> </a:t>
            </a:r>
            <a:r>
              <a:rPr lang="en-US" i="1" dirty="0" err="1" smtClean="0"/>
              <a:t>maraming</a:t>
            </a:r>
            <a:r>
              <a:rPr lang="en-US" i="1" dirty="0" smtClean="0"/>
              <a:t> </a:t>
            </a:r>
            <a:r>
              <a:rPr lang="en-US" i="1" dirty="0" err="1" smtClean="0"/>
              <a:t>balhibo</a:t>
            </a:r>
            <a:r>
              <a:rPr lang="en-US" i="1" dirty="0" smtClean="0"/>
              <a:t> </a:t>
            </a:r>
            <a:r>
              <a:rPr lang="en-US" i="1" dirty="0" err="1" smtClean="0"/>
              <a:t>sa</a:t>
            </a:r>
            <a:r>
              <a:rPr lang="en-US" i="1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i="1" dirty="0" err="1" smtClean="0"/>
              <a:t>katawan</a:t>
            </a:r>
            <a:endParaRPr lang="en-US" i="1" dirty="0" smtClean="0"/>
          </a:p>
          <a:p>
            <a:r>
              <a:rPr lang="en-US" dirty="0" smtClean="0"/>
              <a:t>BROKEBACK		</a:t>
            </a:r>
            <a:r>
              <a:rPr lang="en-US" i="1" dirty="0" err="1" smtClean="0"/>
              <a:t>lalaki</a:t>
            </a:r>
            <a:r>
              <a:rPr lang="en-US" i="1" dirty="0" smtClean="0"/>
              <a:t> </a:t>
            </a:r>
            <a:r>
              <a:rPr lang="en-US" i="1" dirty="0" err="1" smtClean="0"/>
              <a:t>sa</a:t>
            </a:r>
            <a:r>
              <a:rPr lang="en-US" i="1" dirty="0" smtClean="0"/>
              <a:t> </a:t>
            </a:r>
            <a:r>
              <a:rPr lang="en-US" i="1" dirty="0" err="1" smtClean="0"/>
              <a:t>lalaking</a:t>
            </a:r>
            <a:r>
              <a:rPr lang="en-US" i="1" dirty="0" smtClean="0"/>
              <a:t> </a:t>
            </a:r>
            <a:r>
              <a:rPr lang="en-US" i="1" dirty="0" err="1" smtClean="0"/>
              <a:t>relasyon</a:t>
            </a: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Halimbawa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69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Mga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salitang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ginagamit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pang-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araw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araw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hinalaw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mula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pormal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salita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Ginagamit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okasyong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impormal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at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isaalang-alang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dito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salitang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madaling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maintindihan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62200" y="533400"/>
            <a:ext cx="4876800" cy="1054250"/>
          </a:xfrm>
          <a:solidFill>
            <a:srgbClr val="FFFF99"/>
          </a:solidFill>
        </p:spPr>
        <p:txBody>
          <a:bodyPr/>
          <a:lstStyle/>
          <a:p>
            <a:r>
              <a:rPr lang="en-US" b="1" dirty="0" smtClean="0"/>
              <a:t>KOLOKYAL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4373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7800" y="2286000"/>
            <a:ext cx="6692153" cy="3877815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Alaala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en-US" sz="3200" u="sng" dirty="0" err="1" smtClean="0">
                <a:latin typeface="Arial" pitchFamily="34" charset="0"/>
                <a:cs typeface="Arial" pitchFamily="34" charset="0"/>
              </a:rPr>
              <a:t>Alala</a:t>
            </a:r>
            <a:endParaRPr lang="en-US" sz="32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Likha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en-US" sz="3200" u="sng" dirty="0" err="1" smtClean="0">
                <a:latin typeface="Arial" pitchFamily="34" charset="0"/>
                <a:cs typeface="Arial" pitchFamily="34" charset="0"/>
              </a:rPr>
              <a:t>Lika</a:t>
            </a:r>
            <a:endParaRPr lang="en-US" sz="32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Naroon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en-US" sz="3200" u="sng" dirty="0" err="1" smtClean="0">
                <a:latin typeface="Arial" pitchFamily="34" charset="0"/>
                <a:cs typeface="Arial" pitchFamily="34" charset="0"/>
              </a:rPr>
              <a:t>Naron</a:t>
            </a:r>
            <a:endParaRPr lang="en-US" sz="32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Hintay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en-US" sz="3200" u="sng" dirty="0" err="1" smtClean="0">
                <a:latin typeface="Arial" pitchFamily="34" charset="0"/>
                <a:cs typeface="Arial" pitchFamily="34" charset="0"/>
              </a:rPr>
              <a:t>Antay</a:t>
            </a:r>
            <a:endParaRPr lang="en-US" sz="32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Nasaan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3200" u="sng" dirty="0" err="1" smtClean="0">
                <a:latin typeface="Arial" pitchFamily="34" charset="0"/>
                <a:cs typeface="Arial" pitchFamily="34" charset="0"/>
              </a:rPr>
              <a:t>Nasan</a:t>
            </a:r>
            <a:endParaRPr lang="en-US" sz="32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Paano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en-US" sz="3200" u="sng" dirty="0" err="1" smtClean="0">
                <a:latin typeface="Arial" pitchFamily="34" charset="0"/>
                <a:cs typeface="Arial" pitchFamily="34" charset="0"/>
              </a:rPr>
              <a:t>Pano</a:t>
            </a:r>
            <a:endParaRPr lang="en-US" sz="32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HALIMBAWA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649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Salitang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mula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ibang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wika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Mga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salitang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teknikal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pang-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agham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pangmatematika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Salitang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banyaga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walang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salin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Filipino.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4600" y="685800"/>
            <a:ext cx="4495801" cy="1054250"/>
          </a:xfrm>
          <a:solidFill>
            <a:srgbClr val="FFFF99"/>
          </a:solidFill>
        </p:spPr>
        <p:txBody>
          <a:bodyPr/>
          <a:lstStyle/>
          <a:p>
            <a:r>
              <a:rPr lang="en-US" b="1" dirty="0" smtClean="0"/>
              <a:t>BANYAGA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5837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ATM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Spaghetti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Hotdog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Sausage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Doorbell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Toothpaste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Diapers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Escalator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Laptop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Photosynthesis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Atom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Radical Signs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Tuxedo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Jacuzzi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HALIMBAWA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84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88</TotalTime>
  <Words>188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Hardcover</vt:lpstr>
      <vt:lpstr>Antas ng Wika</vt:lpstr>
      <vt:lpstr>Lalawiganin/Panlalawigan</vt:lpstr>
      <vt:lpstr>HALIMBAWA</vt:lpstr>
      <vt:lpstr>Balbal</vt:lpstr>
      <vt:lpstr>Halimbawa</vt:lpstr>
      <vt:lpstr>KOLOKYAL</vt:lpstr>
      <vt:lpstr>HALIMBAWA</vt:lpstr>
      <vt:lpstr>BANYAGA</vt:lpstr>
      <vt:lpstr>HALIMBAWA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Antas ng Wika</dc:title>
  <dc:creator>user</dc:creator>
  <cp:lastModifiedBy>user</cp:lastModifiedBy>
  <cp:revision>7</cp:revision>
  <dcterms:created xsi:type="dcterms:W3CDTF">2019-11-20T01:16:49Z</dcterms:created>
  <dcterms:modified xsi:type="dcterms:W3CDTF">2019-11-22T05:59:15Z</dcterms:modified>
</cp:coreProperties>
</file>