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61" r:id="rId3"/>
    <p:sldId id="260" r:id="rId4"/>
    <p:sldId id="262" r:id="rId5"/>
    <p:sldId id="263"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793C7AB-F4E2-4CB1-9AC8-C37601F97D21}" type="datetimeFigureOut">
              <a:rPr lang="en-US" smtClean="0"/>
              <a:t>6/18/2017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7734F3-2880-4B7B-977A-22EB41E16D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93C7AB-F4E2-4CB1-9AC8-C37601F97D21}"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93C7AB-F4E2-4CB1-9AC8-C37601F97D21}"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93C7AB-F4E2-4CB1-9AC8-C37601F97D21}"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793C7AB-F4E2-4CB1-9AC8-C37601F97D21}"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734F3-2880-4B7B-977A-22EB41E16D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93C7AB-F4E2-4CB1-9AC8-C37601F97D21}"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93C7AB-F4E2-4CB1-9AC8-C37601F97D21}" type="datetimeFigureOut">
              <a:rPr lang="en-US" smtClean="0"/>
              <a:t>6/18/2017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793C7AB-F4E2-4CB1-9AC8-C37601F97D21}" type="datetimeFigureOut">
              <a:rPr lang="en-US" smtClean="0"/>
              <a:t>6/18/2017</a:t>
            </a:fld>
            <a:endParaRPr lang="en-US"/>
          </a:p>
        </p:txBody>
      </p:sp>
      <p:sp>
        <p:nvSpPr>
          <p:cNvPr id="8" name="Slide Number Placeholder 7"/>
          <p:cNvSpPr>
            <a:spLocks noGrp="1"/>
          </p:cNvSpPr>
          <p:nvPr>
            <p:ph type="sldNum" sz="quarter" idx="11"/>
          </p:nvPr>
        </p:nvSpPr>
        <p:spPr/>
        <p:txBody>
          <a:bodyPr/>
          <a:lstStyle/>
          <a:p>
            <a:fld id="{B37734F3-2880-4B7B-977A-22EB41E16D9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3C7AB-F4E2-4CB1-9AC8-C37601F97D21}" type="datetimeFigureOut">
              <a:rPr lang="en-US" smtClean="0"/>
              <a:t>6/18/2017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93C7AB-F4E2-4CB1-9AC8-C37601F97D21}"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37734F3-2880-4B7B-977A-22EB41E16D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793C7AB-F4E2-4CB1-9AC8-C37601F97D21}"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734F3-2880-4B7B-977A-22EB41E16D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793C7AB-F4E2-4CB1-9AC8-C37601F97D21}" type="datetimeFigureOut">
              <a:rPr lang="en-US" smtClean="0"/>
              <a:t>6/18/2017</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37734F3-2880-4B7B-977A-22EB41E16D9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200" dirty="0" smtClean="0"/>
              <a:t>Planting rice is never fun-</a:t>
            </a:r>
          </a:p>
          <a:p>
            <a:pPr marL="0" indent="0" algn="just">
              <a:buNone/>
            </a:pPr>
            <a:r>
              <a:rPr lang="en-US" sz="3200" dirty="0" smtClean="0"/>
              <a:t>Bent from morn till the set of sun,</a:t>
            </a:r>
          </a:p>
          <a:p>
            <a:pPr marL="0" indent="0" algn="just">
              <a:buNone/>
            </a:pPr>
            <a:r>
              <a:rPr lang="en-US" sz="3200" dirty="0" smtClean="0"/>
              <a:t>Cannot sit and cannot stand,</a:t>
            </a:r>
          </a:p>
          <a:p>
            <a:pPr marL="0" indent="0" algn="just">
              <a:buNone/>
            </a:pPr>
            <a:r>
              <a:rPr lang="en-US" sz="3200" dirty="0" smtClean="0"/>
              <a:t>Cannot rest for a little bit.</a:t>
            </a:r>
            <a:endParaRPr lang="en-US" sz="3200" dirty="0"/>
          </a:p>
        </p:txBody>
      </p:sp>
    </p:spTree>
    <p:extLst>
      <p:ext uri="{BB962C8B-B14F-4D97-AF65-F5344CB8AC3E}">
        <p14:creationId xmlns:p14="http://schemas.microsoft.com/office/powerpoint/2010/main" val="954241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219200"/>
            <a:ext cx="6858000" cy="4503869"/>
          </a:xfrm>
        </p:spPr>
        <p:txBody>
          <a:bodyPr>
            <a:normAutofit lnSpcReduction="10000"/>
          </a:bodyPr>
          <a:lstStyle/>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a:p>
          <a:p>
            <a:endParaRPr lang="en-US" sz="100" dirty="0" smtClean="0"/>
          </a:p>
          <a:p>
            <a:endParaRPr lang="en-US" sz="100" dirty="0" smtClean="0"/>
          </a:p>
          <a:p>
            <a:r>
              <a:rPr lang="en-US" dirty="0" smtClean="0"/>
              <a:t>What is the particular activity is conveyed by the poem/song?</a:t>
            </a:r>
          </a:p>
          <a:p>
            <a:endParaRPr lang="en-US" dirty="0"/>
          </a:p>
          <a:p>
            <a:r>
              <a:rPr lang="en-US" dirty="0" smtClean="0"/>
              <a:t>What does the poem/song say about the activity?</a:t>
            </a:r>
          </a:p>
          <a:p>
            <a:endParaRPr lang="en-US" dirty="0"/>
          </a:p>
          <a:p>
            <a:r>
              <a:rPr lang="en-US" dirty="0" smtClean="0"/>
              <a:t>How do you classify this poem/song?</a:t>
            </a:r>
            <a:endParaRPr lang="en-US" dirty="0"/>
          </a:p>
        </p:txBody>
      </p:sp>
    </p:spTree>
    <p:extLst>
      <p:ext uri="{BB962C8B-B14F-4D97-AF65-F5344CB8AC3E}">
        <p14:creationId xmlns:p14="http://schemas.microsoft.com/office/powerpoint/2010/main" val="230148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077200" cy="50292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32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African Chant</a:t>
            </a:r>
            <a:endParaRPr lang="en-US" sz="132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endParaRPr>
          </a:p>
        </p:txBody>
      </p:sp>
    </p:spTree>
    <p:extLst>
      <p:ext uri="{BB962C8B-B14F-4D97-AF65-F5344CB8AC3E}">
        <p14:creationId xmlns:p14="http://schemas.microsoft.com/office/powerpoint/2010/main" val="1212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Lion</a:t>
            </a:r>
            <a:b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br>
            <a:r>
              <a:rPr lang="en-US" sz="2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 hunting Chant of Yoruba Tribe (Nigeria)</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endParaRPr>
          </a:p>
        </p:txBody>
      </p:sp>
      <p:sp>
        <p:nvSpPr>
          <p:cNvPr id="3" name="Content Placeholder 2"/>
          <p:cNvSpPr>
            <a:spLocks noGrp="1"/>
          </p:cNvSpPr>
          <p:nvPr>
            <p:ph idx="1"/>
          </p:nvPr>
        </p:nvSpPr>
        <p:spPr>
          <a:xfrm>
            <a:off x="1219200" y="2285999"/>
            <a:ext cx="6781800" cy="3437069"/>
          </a:xfrm>
        </p:spPr>
        <p:txBody>
          <a:bodyPr>
            <a:normAutofit/>
          </a:bodyPr>
          <a:lstStyle/>
          <a:p>
            <a:pPr marL="0" indent="0" algn="just">
              <a:buNone/>
            </a:pPr>
            <a:r>
              <a:rPr lang="en-US" sz="2200" dirty="0" smtClean="0"/>
              <a:t>Lion, who encircles the thicket with his urine,</a:t>
            </a:r>
          </a:p>
          <a:p>
            <a:pPr marL="0" indent="0" algn="just">
              <a:buNone/>
            </a:pPr>
            <a:r>
              <a:rPr lang="en-US" sz="2200" dirty="0" smtClean="0"/>
              <a:t>Champion of the bush, who sends the young hunter in haste up the thorn tree.</a:t>
            </a:r>
          </a:p>
          <a:p>
            <a:pPr marL="0" indent="0" algn="just">
              <a:buNone/>
            </a:pPr>
            <a:r>
              <a:rPr lang="en-US" sz="2200" dirty="0" smtClean="0"/>
              <a:t>He says,</a:t>
            </a:r>
          </a:p>
          <a:p>
            <a:pPr marL="0" indent="0" algn="just">
              <a:buNone/>
            </a:pPr>
            <a:r>
              <a:rPr lang="en-US" sz="2200" dirty="0" smtClean="0"/>
              <a:t>“Except for the elephant,</a:t>
            </a:r>
          </a:p>
          <a:p>
            <a:pPr marL="0" indent="0" algn="just">
              <a:buNone/>
            </a:pPr>
            <a:r>
              <a:rPr lang="en-US" sz="2200" dirty="0" smtClean="0"/>
              <a:t>Except for man,</a:t>
            </a:r>
          </a:p>
          <a:p>
            <a:pPr marL="0" indent="0" algn="just">
              <a:buNone/>
            </a:pPr>
            <a:r>
              <a:rPr lang="en-US" sz="2200" dirty="0" smtClean="0"/>
              <a:t>Except for the black, black stick,</a:t>
            </a:r>
          </a:p>
          <a:p>
            <a:pPr marL="0" indent="0" algn="just">
              <a:buNone/>
            </a:pPr>
            <a:r>
              <a:rPr lang="en-US" sz="2200" dirty="0" smtClean="0"/>
              <a:t>Except for God…”</a:t>
            </a:r>
            <a:endParaRPr lang="en-US" sz="2200" dirty="0"/>
          </a:p>
        </p:txBody>
      </p:sp>
    </p:spTree>
    <p:extLst>
      <p:ext uri="{BB962C8B-B14F-4D97-AF65-F5344CB8AC3E}">
        <p14:creationId xmlns:p14="http://schemas.microsoft.com/office/powerpoint/2010/main" val="3580361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Work Song</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
            </a:r>
            <a:b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br>
            <a:r>
              <a:rPr lang="en-US" sz="2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Limba People (South Africa and  Zimbabwe)</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endParaRPr>
          </a:p>
        </p:txBody>
      </p:sp>
      <p:sp>
        <p:nvSpPr>
          <p:cNvPr id="3" name="Content Placeholder 2"/>
          <p:cNvSpPr>
            <a:spLocks noGrp="1"/>
          </p:cNvSpPr>
          <p:nvPr>
            <p:ph idx="1"/>
          </p:nvPr>
        </p:nvSpPr>
        <p:spPr>
          <a:xfrm>
            <a:off x="304800" y="1295400"/>
            <a:ext cx="8686800" cy="5334000"/>
          </a:xfrm>
        </p:spPr>
        <p:txBody>
          <a:bodyPr>
            <a:normAutofit fontScale="62500" lnSpcReduction="20000"/>
          </a:bodyPr>
          <a:lstStyle/>
          <a:p>
            <a:pPr marL="0" indent="0" algn="just">
              <a:buNone/>
            </a:pPr>
            <a:endParaRPr lang="en-US" sz="100" dirty="0" smtClean="0"/>
          </a:p>
          <a:p>
            <a:pPr marL="0" indent="0" algn="just">
              <a:buNone/>
            </a:pPr>
            <a:endParaRPr lang="en-US" sz="100" dirty="0"/>
          </a:p>
          <a:p>
            <a:pPr marL="0" indent="0" algn="just">
              <a:buNone/>
            </a:pPr>
            <a:endParaRPr lang="en-US" sz="100" dirty="0" smtClean="0"/>
          </a:p>
          <a:p>
            <a:pPr marL="0" indent="0" algn="just">
              <a:buNone/>
            </a:pPr>
            <a:endParaRPr lang="en-US" sz="100" dirty="0"/>
          </a:p>
          <a:p>
            <a:pPr marL="0" indent="0" algn="just">
              <a:buNone/>
            </a:pPr>
            <a:endParaRPr lang="en-US" sz="100" dirty="0" smtClean="0"/>
          </a:p>
          <a:p>
            <a:pPr marL="0" indent="0" algn="just">
              <a:buNone/>
            </a:pPr>
            <a:endParaRPr lang="en-US" sz="100" dirty="0"/>
          </a:p>
          <a:p>
            <a:pPr marL="0" indent="0" algn="just">
              <a:buNone/>
            </a:pPr>
            <a:endParaRPr lang="en-US" sz="100" dirty="0" smtClean="0"/>
          </a:p>
          <a:p>
            <a:pPr marL="0" indent="0" algn="just">
              <a:buNone/>
            </a:pPr>
            <a:r>
              <a:rPr lang="en-US" sz="2900" dirty="0" smtClean="0"/>
              <a:t>Soloist:			Don’t reproach me about (not having) children!</a:t>
            </a:r>
          </a:p>
          <a:p>
            <a:pPr marL="0" indent="0" algn="just">
              <a:buNone/>
            </a:pPr>
            <a:r>
              <a:rPr lang="en-US" sz="2900" dirty="0" smtClean="0"/>
              <a:t>			I had a child long ago, but God did not let him live.</a:t>
            </a:r>
          </a:p>
          <a:p>
            <a:pPr marL="0" indent="0" algn="just">
              <a:buNone/>
            </a:pPr>
            <a:r>
              <a:rPr lang="en-US" sz="2900" dirty="0" smtClean="0"/>
              <a:t>1</a:t>
            </a:r>
            <a:r>
              <a:rPr lang="en-US" sz="2900" baseline="30000" dirty="0" smtClean="0"/>
              <a:t>st</a:t>
            </a:r>
            <a:r>
              <a:rPr lang="en-US" sz="2900" dirty="0" smtClean="0"/>
              <a:t> Chorus:		Don’t reproach me about children!</a:t>
            </a:r>
          </a:p>
          <a:p>
            <a:pPr marL="0" indent="0" algn="just">
              <a:buNone/>
            </a:pPr>
            <a:r>
              <a:rPr lang="en-US" sz="2900" dirty="0"/>
              <a:t>	</a:t>
            </a:r>
            <a:r>
              <a:rPr lang="en-US" sz="2900" dirty="0" smtClean="0"/>
              <a:t>		I had a child long ago, but the witches ate him.</a:t>
            </a:r>
          </a:p>
          <a:p>
            <a:pPr marL="0" indent="0" algn="just">
              <a:buNone/>
            </a:pPr>
            <a:r>
              <a:rPr lang="en-US" sz="2900" dirty="0" smtClean="0"/>
              <a:t>2</a:t>
            </a:r>
            <a:r>
              <a:rPr lang="en-US" sz="2900" baseline="30000" dirty="0" smtClean="0"/>
              <a:t>nd</a:t>
            </a:r>
            <a:r>
              <a:rPr lang="en-US" sz="2900" dirty="0" smtClean="0"/>
              <a:t> Chorus:		</a:t>
            </a:r>
            <a:r>
              <a:rPr lang="en-US" sz="2900" dirty="0" err="1" smtClean="0"/>
              <a:t>Laima</a:t>
            </a:r>
            <a:r>
              <a:rPr lang="en-US" sz="2900" dirty="0" smtClean="0"/>
              <a:t> o </a:t>
            </a:r>
            <a:r>
              <a:rPr lang="en-US" sz="2900" dirty="0" err="1" smtClean="0"/>
              <a:t>laima</a:t>
            </a:r>
            <a:endParaRPr lang="en-US" sz="2900" dirty="0" smtClean="0"/>
          </a:p>
          <a:p>
            <a:pPr marL="0" indent="0" algn="just">
              <a:buNone/>
            </a:pPr>
            <a:r>
              <a:rPr lang="en-US" sz="2900" dirty="0" smtClean="0"/>
              <a:t>1</a:t>
            </a:r>
            <a:r>
              <a:rPr lang="en-US" sz="2900" baseline="30000" dirty="0" smtClean="0"/>
              <a:t>st</a:t>
            </a:r>
            <a:r>
              <a:rPr lang="en-US" sz="2900" dirty="0" smtClean="0"/>
              <a:t> Chorus:		Yes.</a:t>
            </a:r>
          </a:p>
          <a:p>
            <a:pPr marL="0" indent="0" algn="just">
              <a:buNone/>
            </a:pPr>
            <a:r>
              <a:rPr lang="en-US" sz="2900" dirty="0" smtClean="0"/>
              <a:t>2</a:t>
            </a:r>
            <a:r>
              <a:rPr lang="en-US" sz="2900" baseline="30000" dirty="0" smtClean="0"/>
              <a:t>nd</a:t>
            </a:r>
            <a:r>
              <a:rPr lang="en-US" sz="2900" dirty="0" smtClean="0"/>
              <a:t> Chorus:		</a:t>
            </a:r>
            <a:r>
              <a:rPr lang="en-US" sz="2900" dirty="0" err="1" smtClean="0"/>
              <a:t>Laima</a:t>
            </a:r>
            <a:r>
              <a:rPr lang="en-US" sz="2900" dirty="0" smtClean="0"/>
              <a:t> o </a:t>
            </a:r>
            <a:r>
              <a:rPr lang="en-US" sz="2900" dirty="0" err="1" smtClean="0"/>
              <a:t>laima</a:t>
            </a:r>
            <a:endParaRPr lang="en-US" sz="2900" dirty="0" smtClean="0"/>
          </a:p>
          <a:p>
            <a:pPr marL="0" indent="0" algn="just">
              <a:buNone/>
            </a:pPr>
            <a:r>
              <a:rPr lang="en-US" sz="2900" dirty="0" smtClean="0"/>
              <a:t>Double Chorus:		Don’t reproach me about children!</a:t>
            </a:r>
          </a:p>
          <a:p>
            <a:pPr marL="0" indent="0" algn="just">
              <a:buNone/>
            </a:pPr>
            <a:r>
              <a:rPr lang="en-US" sz="2900" dirty="0"/>
              <a:t>	</a:t>
            </a:r>
            <a:r>
              <a:rPr lang="en-US" sz="2900" dirty="0" smtClean="0"/>
              <a:t>		I </a:t>
            </a:r>
            <a:r>
              <a:rPr lang="en-US" sz="2900" dirty="0"/>
              <a:t>had a child long ago, but the witches ate him.</a:t>
            </a:r>
          </a:p>
          <a:p>
            <a:pPr marL="0" indent="0" algn="just">
              <a:buNone/>
            </a:pPr>
            <a:r>
              <a:rPr lang="en-US" sz="2900" dirty="0"/>
              <a:t>Soloist:	</a:t>
            </a:r>
            <a:r>
              <a:rPr lang="en-US" sz="2900" dirty="0" smtClean="0"/>
              <a:t>		Don’t </a:t>
            </a:r>
            <a:r>
              <a:rPr lang="en-US" sz="2900" dirty="0"/>
              <a:t>reproach me about (not having) </a:t>
            </a:r>
            <a:r>
              <a:rPr lang="en-US" sz="2900" dirty="0" smtClean="0"/>
              <a:t>a wife,</a:t>
            </a:r>
            <a:endParaRPr lang="en-US" sz="2900" dirty="0"/>
          </a:p>
          <a:p>
            <a:pPr marL="0" indent="0" algn="just">
              <a:buNone/>
            </a:pPr>
            <a:r>
              <a:rPr lang="en-US" sz="2900" dirty="0"/>
              <a:t>	</a:t>
            </a:r>
            <a:r>
              <a:rPr lang="en-US" sz="2900" dirty="0" smtClean="0"/>
              <a:t>	</a:t>
            </a:r>
            <a:r>
              <a:rPr lang="en-US" sz="2900" dirty="0"/>
              <a:t>	I had a </a:t>
            </a:r>
            <a:r>
              <a:rPr lang="en-US" sz="2900" dirty="0" smtClean="0"/>
              <a:t>wife </a:t>
            </a:r>
            <a:r>
              <a:rPr lang="en-US" sz="2900" dirty="0"/>
              <a:t>long ago, </a:t>
            </a:r>
            <a:r>
              <a:rPr lang="en-US" sz="2900" dirty="0" smtClean="0"/>
              <a:t>but chief took him.</a:t>
            </a:r>
            <a:endParaRPr lang="en-US" sz="2900" dirty="0"/>
          </a:p>
          <a:p>
            <a:pPr marL="0" indent="0" algn="just">
              <a:buNone/>
            </a:pPr>
            <a:r>
              <a:rPr lang="en-US" sz="2900" dirty="0"/>
              <a:t>1</a:t>
            </a:r>
            <a:r>
              <a:rPr lang="en-US" sz="2900" baseline="30000" dirty="0"/>
              <a:t>st</a:t>
            </a:r>
            <a:r>
              <a:rPr lang="en-US" sz="2900" dirty="0"/>
              <a:t> Chorus</a:t>
            </a:r>
            <a:r>
              <a:rPr lang="en-US" sz="2900" dirty="0" smtClean="0"/>
              <a:t>:	</a:t>
            </a:r>
            <a:r>
              <a:rPr lang="en-US" sz="2900" dirty="0"/>
              <a:t>	Don’t reproach me about </a:t>
            </a:r>
            <a:r>
              <a:rPr lang="en-US" sz="2900" dirty="0" smtClean="0"/>
              <a:t>wife!</a:t>
            </a:r>
            <a:endParaRPr lang="en-US" sz="2900" dirty="0"/>
          </a:p>
          <a:p>
            <a:pPr marL="0" indent="0" algn="just">
              <a:buNone/>
            </a:pPr>
            <a:r>
              <a:rPr lang="en-US" sz="2900" dirty="0"/>
              <a:t>	</a:t>
            </a:r>
            <a:r>
              <a:rPr lang="en-US" sz="2900" dirty="0" smtClean="0"/>
              <a:t>	</a:t>
            </a:r>
            <a:r>
              <a:rPr lang="en-US" sz="2900" dirty="0"/>
              <a:t>	I had a </a:t>
            </a:r>
            <a:r>
              <a:rPr lang="en-US" sz="2900" dirty="0" smtClean="0"/>
              <a:t>wife </a:t>
            </a:r>
            <a:r>
              <a:rPr lang="en-US" sz="2900" dirty="0"/>
              <a:t>long ago, but </a:t>
            </a:r>
            <a:r>
              <a:rPr lang="en-US" sz="2900" dirty="0" smtClean="0"/>
              <a:t>the chief took her.</a:t>
            </a:r>
            <a:endParaRPr lang="en-US" sz="2900" dirty="0"/>
          </a:p>
          <a:p>
            <a:pPr marL="0" indent="0" algn="just">
              <a:buNone/>
            </a:pPr>
            <a:r>
              <a:rPr lang="en-US" sz="2900" dirty="0"/>
              <a:t>2</a:t>
            </a:r>
            <a:r>
              <a:rPr lang="en-US" sz="2900" baseline="30000" dirty="0"/>
              <a:t>nd</a:t>
            </a:r>
            <a:r>
              <a:rPr lang="en-US" sz="2900" dirty="0"/>
              <a:t> Chorus:	</a:t>
            </a:r>
            <a:r>
              <a:rPr lang="en-US" sz="2900" dirty="0" smtClean="0"/>
              <a:t>	</a:t>
            </a:r>
            <a:r>
              <a:rPr lang="en-US" sz="2900" dirty="0" err="1" smtClean="0"/>
              <a:t>Laima</a:t>
            </a:r>
            <a:r>
              <a:rPr lang="en-US" sz="2900" dirty="0" smtClean="0"/>
              <a:t> </a:t>
            </a:r>
            <a:r>
              <a:rPr lang="en-US" sz="2900" dirty="0"/>
              <a:t>o </a:t>
            </a:r>
            <a:r>
              <a:rPr lang="en-US" sz="2900" dirty="0" err="1"/>
              <a:t>laima</a:t>
            </a:r>
            <a:endParaRPr lang="en-US" sz="2900" dirty="0"/>
          </a:p>
          <a:p>
            <a:pPr marL="0" indent="0" algn="just">
              <a:buNone/>
            </a:pPr>
            <a:r>
              <a:rPr lang="en-US" sz="2900" dirty="0"/>
              <a:t>1</a:t>
            </a:r>
            <a:r>
              <a:rPr lang="en-US" sz="2900" baseline="30000" dirty="0"/>
              <a:t>st</a:t>
            </a:r>
            <a:r>
              <a:rPr lang="en-US" sz="2900" dirty="0"/>
              <a:t> Chorus:	</a:t>
            </a:r>
            <a:r>
              <a:rPr lang="en-US" sz="2900" dirty="0" smtClean="0"/>
              <a:t>	Yes.</a:t>
            </a:r>
          </a:p>
          <a:p>
            <a:pPr marL="0" indent="0" algn="just">
              <a:buNone/>
            </a:pPr>
            <a:r>
              <a:rPr lang="en-US" sz="2900" dirty="0" smtClean="0"/>
              <a:t>2</a:t>
            </a:r>
            <a:r>
              <a:rPr lang="en-US" sz="2900" baseline="30000" dirty="0" smtClean="0"/>
              <a:t>nd</a:t>
            </a:r>
            <a:r>
              <a:rPr lang="en-US" sz="2900" dirty="0" smtClean="0"/>
              <a:t> Chorus:		</a:t>
            </a:r>
            <a:r>
              <a:rPr lang="en-US" sz="2900" dirty="0" err="1" smtClean="0"/>
              <a:t>Laima</a:t>
            </a:r>
            <a:r>
              <a:rPr lang="en-US" sz="2900" dirty="0" smtClean="0"/>
              <a:t> o </a:t>
            </a:r>
            <a:r>
              <a:rPr lang="en-US" sz="2900" dirty="0" err="1" smtClean="0"/>
              <a:t>laima</a:t>
            </a:r>
            <a:endParaRPr lang="en-US" sz="2900" dirty="0" smtClean="0"/>
          </a:p>
          <a:p>
            <a:pPr marL="0" indent="0" algn="just">
              <a:buNone/>
            </a:pPr>
            <a:r>
              <a:rPr lang="en-US" sz="2900" dirty="0" smtClean="0"/>
              <a:t>Double Chorus:		</a:t>
            </a:r>
            <a:r>
              <a:rPr lang="en-US" sz="2900" dirty="0"/>
              <a:t>Don’t reproach me about wife!</a:t>
            </a:r>
          </a:p>
          <a:p>
            <a:pPr marL="0" indent="0" algn="just">
              <a:buNone/>
            </a:pPr>
            <a:r>
              <a:rPr lang="en-US" sz="2900" dirty="0"/>
              <a:t>		</a:t>
            </a:r>
            <a:r>
              <a:rPr lang="en-US" sz="2900" dirty="0" smtClean="0"/>
              <a:t>	I </a:t>
            </a:r>
            <a:r>
              <a:rPr lang="en-US" sz="2900" dirty="0"/>
              <a:t>had a wife long ago, but the chief took her</a:t>
            </a:r>
            <a:r>
              <a:rPr lang="en-US" sz="2900" dirty="0" smtClean="0"/>
              <a:t>.</a:t>
            </a:r>
            <a:endParaRPr lang="en-US" sz="2900" dirty="0"/>
          </a:p>
        </p:txBody>
      </p:sp>
    </p:spTree>
    <p:extLst>
      <p:ext uri="{BB962C8B-B14F-4D97-AF65-F5344CB8AC3E}">
        <p14:creationId xmlns:p14="http://schemas.microsoft.com/office/powerpoint/2010/main" val="343793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African Chants and Poems</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endParaRPr>
          </a:p>
        </p:txBody>
      </p:sp>
      <p:sp>
        <p:nvSpPr>
          <p:cNvPr id="3" name="Content Placeholder 2"/>
          <p:cNvSpPr>
            <a:spLocks noGrp="1"/>
          </p:cNvSpPr>
          <p:nvPr>
            <p:ph idx="1"/>
          </p:nvPr>
        </p:nvSpPr>
        <p:spPr>
          <a:xfrm>
            <a:off x="457200" y="1752600"/>
            <a:ext cx="8305800" cy="4373563"/>
          </a:xfrm>
        </p:spPr>
        <p:txBody>
          <a:bodyPr/>
          <a:lstStyle/>
          <a:p>
            <a:pPr marL="36576" indent="0" algn="just">
              <a:buNone/>
            </a:pPr>
            <a:r>
              <a:rPr lang="en-US" b="1" i="1" u="sng" dirty="0" smtClean="0"/>
              <a:t>Hunting Chant or poems </a:t>
            </a:r>
            <a:r>
              <a:rPr lang="en-US" b="1" i="1" dirty="0" smtClean="0"/>
              <a:t> </a:t>
            </a:r>
            <a:r>
              <a:rPr lang="en-US" dirty="0" smtClean="0"/>
              <a:t>are sung or recited to express the hazards and the uncontrolled thrill that a hunter experience when hunting for wild game. The chants are expressions of praise, pride, honor and glory accorded to the hunter by the villagers or the hunter himself as he makes a successful kill.</a:t>
            </a:r>
          </a:p>
          <a:p>
            <a:pPr marL="36576" indent="0">
              <a:buNone/>
            </a:pPr>
            <a:endParaRPr lang="en-US" dirty="0" smtClean="0"/>
          </a:p>
        </p:txBody>
      </p:sp>
    </p:spTree>
    <p:extLst>
      <p:ext uri="{BB962C8B-B14F-4D97-AF65-F5344CB8AC3E}">
        <p14:creationId xmlns:p14="http://schemas.microsoft.com/office/powerpoint/2010/main" val="1588428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African Chants and Poems</a:t>
            </a:r>
            <a:endParaRPr lang="en-US" sz="5400" dirty="0"/>
          </a:p>
        </p:txBody>
      </p:sp>
      <p:sp>
        <p:nvSpPr>
          <p:cNvPr id="3" name="Content Placeholder 2"/>
          <p:cNvSpPr>
            <a:spLocks noGrp="1"/>
          </p:cNvSpPr>
          <p:nvPr>
            <p:ph idx="1"/>
          </p:nvPr>
        </p:nvSpPr>
        <p:spPr>
          <a:xfrm>
            <a:off x="457200" y="1600200"/>
            <a:ext cx="8229600" cy="4525963"/>
          </a:xfrm>
        </p:spPr>
        <p:txBody>
          <a:bodyPr/>
          <a:lstStyle/>
          <a:p>
            <a:pPr marL="36576" indent="0" algn="just">
              <a:buNone/>
            </a:pPr>
            <a:r>
              <a:rPr lang="en-US" b="1" i="1" u="sng" dirty="0" smtClean="0"/>
              <a:t>Agriculture work songs or chants </a:t>
            </a:r>
            <a:r>
              <a:rPr lang="en-US" i="1" dirty="0" smtClean="0"/>
              <a:t> </a:t>
            </a:r>
            <a:r>
              <a:rPr lang="en-US" dirty="0" smtClean="0"/>
              <a:t>are mostly associated with farm work like tilling the soil, planting, harvesting, and threshing. Workers chant/recite these songs/poems to help theme ease the monotony of exhausting and boring manual labor, to express their sentiments and frustrations, to speed up their work, and to stir up team effort and support.</a:t>
            </a:r>
            <a:endParaRPr lang="en-US" dirty="0"/>
          </a:p>
        </p:txBody>
      </p:sp>
    </p:spTree>
    <p:extLst>
      <p:ext uri="{BB962C8B-B14F-4D97-AF65-F5344CB8AC3E}">
        <p14:creationId xmlns:p14="http://schemas.microsoft.com/office/powerpoint/2010/main" val="2962422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African Chants and Poems</a:t>
            </a:r>
            <a:endParaRPr lang="en-US" dirty="0"/>
          </a:p>
        </p:txBody>
      </p:sp>
      <p:sp>
        <p:nvSpPr>
          <p:cNvPr id="3" name="Content Placeholder 2"/>
          <p:cNvSpPr>
            <a:spLocks noGrp="1"/>
          </p:cNvSpPr>
          <p:nvPr>
            <p:ph idx="1"/>
          </p:nvPr>
        </p:nvSpPr>
        <p:spPr>
          <a:xfrm>
            <a:off x="457200" y="1600200"/>
            <a:ext cx="8153400" cy="4525963"/>
          </a:xfrm>
        </p:spPr>
        <p:txBody>
          <a:bodyPr>
            <a:normAutofit/>
          </a:bodyPr>
          <a:lstStyle/>
          <a:p>
            <a:pPr marL="36576" indent="0" algn="just">
              <a:buNone/>
            </a:pPr>
            <a:r>
              <a:rPr lang="en-US" dirty="0" smtClean="0"/>
              <a:t>The word </a:t>
            </a:r>
            <a:r>
              <a:rPr lang="en-US" b="1" i="1" dirty="0" smtClean="0">
                <a:solidFill>
                  <a:srgbClr val="FFFF00"/>
                </a:solidFill>
              </a:rPr>
              <a:t>chant </a:t>
            </a:r>
            <a:r>
              <a:rPr lang="en-US" dirty="0" smtClean="0"/>
              <a:t> originated from the French word </a:t>
            </a:r>
            <a:r>
              <a:rPr lang="en-US" i="1" dirty="0" smtClean="0"/>
              <a:t>chanter</a:t>
            </a:r>
            <a:r>
              <a:rPr lang="en-US" dirty="0" smtClean="0"/>
              <a:t>. It is measured or rhythmical singing or reciting. The lyrics of chants are </a:t>
            </a:r>
            <a:r>
              <a:rPr lang="en-US" i="1" dirty="0" smtClean="0">
                <a:solidFill>
                  <a:srgbClr val="FFFF00"/>
                </a:solidFill>
              </a:rPr>
              <a:t>repetitive, rhythmical and common.</a:t>
            </a:r>
            <a:r>
              <a:rPr lang="en-US" i="1" dirty="0" smtClean="0"/>
              <a:t> They are sung without any accompaniment except a drum which keeps to the rhythmic movements and sounds done by a solo or group performers. Chants may not be indicate the specific work being performed.</a:t>
            </a:r>
            <a:endParaRPr lang="en-US" i="1" u="sng" dirty="0">
              <a:solidFill>
                <a:srgbClr val="FFFF00"/>
              </a:solidFill>
            </a:endParaRPr>
          </a:p>
        </p:txBody>
      </p:sp>
    </p:spTree>
    <p:extLst>
      <p:ext uri="{BB962C8B-B14F-4D97-AF65-F5344CB8AC3E}">
        <p14:creationId xmlns:p14="http://schemas.microsoft.com/office/powerpoint/2010/main" val="2307338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amis" pitchFamily="34" charset="0"/>
              </a:rPr>
              <a:t>African Chants and Poems</a:t>
            </a:r>
            <a:endParaRPr lang="en-US" sz="5400" dirty="0"/>
          </a:p>
        </p:txBody>
      </p:sp>
      <p:sp>
        <p:nvSpPr>
          <p:cNvPr id="3" name="Content Placeholder 2"/>
          <p:cNvSpPr>
            <a:spLocks noGrp="1"/>
          </p:cNvSpPr>
          <p:nvPr>
            <p:ph idx="1"/>
          </p:nvPr>
        </p:nvSpPr>
        <p:spPr>
          <a:xfrm>
            <a:off x="457200" y="1600200"/>
            <a:ext cx="8153400" cy="4525963"/>
          </a:xfrm>
        </p:spPr>
        <p:txBody>
          <a:bodyPr/>
          <a:lstStyle/>
          <a:p>
            <a:pPr marL="36576" indent="0" algn="just">
              <a:buNone/>
            </a:pPr>
            <a:r>
              <a:rPr lang="en-US" dirty="0" smtClean="0"/>
              <a:t>The most common style of chanting and reciting among the different African ethnic group is the </a:t>
            </a:r>
            <a:r>
              <a:rPr lang="en-US" i="1" u="sng" dirty="0" smtClean="0">
                <a:solidFill>
                  <a:srgbClr val="FFFF00"/>
                </a:solidFill>
              </a:rPr>
              <a:t>call and response </a:t>
            </a:r>
            <a:r>
              <a:rPr lang="en-US" dirty="0" smtClean="0"/>
              <a:t>type. This kind of chanting is carried out by a leader who call out a verse or a yell and others respond. The drum is used to accompany the groups in their chanting.</a:t>
            </a:r>
            <a:endParaRPr lang="en-US" dirty="0"/>
          </a:p>
        </p:txBody>
      </p:sp>
    </p:spTree>
    <p:extLst>
      <p:ext uri="{BB962C8B-B14F-4D97-AF65-F5344CB8AC3E}">
        <p14:creationId xmlns:p14="http://schemas.microsoft.com/office/powerpoint/2010/main" val="2754367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80</TotalTime>
  <Words>368</Words>
  <Application>Microsoft Office PowerPoint</Application>
  <PresentationFormat>On-screen Show (4:3)</PresentationFormat>
  <Paragraphs>84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PowerPoint Presentation</vt:lpstr>
      <vt:lpstr>PowerPoint Presentation</vt:lpstr>
      <vt:lpstr>African Chant</vt:lpstr>
      <vt:lpstr>Lion A hunting Chant of Yoruba Tribe (Nigeria)</vt:lpstr>
      <vt:lpstr>Work Song Limba People (South Africa and  Zimbabwe)</vt:lpstr>
      <vt:lpstr>African Chants and Poems</vt:lpstr>
      <vt:lpstr>African Chants and Poems</vt:lpstr>
      <vt:lpstr>African Chants and Poems</vt:lpstr>
      <vt:lpstr>African Chants and Poems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Chant</dc:title>
  <dc:creator>Alfred</dc:creator>
  <cp:lastModifiedBy>Alfred</cp:lastModifiedBy>
  <cp:revision>12</cp:revision>
  <dcterms:created xsi:type="dcterms:W3CDTF">2017-06-19T02:35:41Z</dcterms:created>
  <dcterms:modified xsi:type="dcterms:W3CDTF">2017-06-19T03:55:55Z</dcterms:modified>
</cp:coreProperties>
</file>