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3" r:id="rId4"/>
    <p:sldId id="262" r:id="rId5"/>
    <p:sldId id="264" r:id="rId6"/>
    <p:sldId id="265" r:id="rId7"/>
    <p:sldId id="266" r:id="rId8"/>
    <p:sldId id="268" r:id="rId9"/>
    <p:sldId id="269" r:id="rId10"/>
    <p:sldId id="270" r:id="rId11"/>
    <p:sldId id="280" r:id="rId12"/>
    <p:sldId id="275" r:id="rId13"/>
    <p:sldId id="277" r:id="rId14"/>
    <p:sldId id="282" r:id="rId15"/>
    <p:sldId id="283" r:id="rId16"/>
    <p:sldId id="271" r:id="rId17"/>
    <p:sldId id="272" r:id="rId18"/>
    <p:sldId id="281" r:id="rId19"/>
    <p:sldId id="273" r:id="rId20"/>
    <p:sldId id="276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2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5" autoAdjust="0"/>
    <p:restoredTop sz="94660"/>
  </p:normalViewPr>
  <p:slideViewPr>
    <p:cSldViewPr>
      <p:cViewPr varScale="1">
        <p:scale>
          <a:sx n="65" d="100"/>
          <a:sy n="65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BC48-CB66-4740-90F4-E55DC7CC1BC4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E812-D884-470A-AB57-2B53315AA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5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BC48-CB66-4740-90F4-E55DC7CC1BC4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E812-D884-470A-AB57-2B53315AA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2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BC48-CB66-4740-90F4-E55DC7CC1BC4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E812-D884-470A-AB57-2B53315AA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1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BC48-CB66-4740-90F4-E55DC7CC1BC4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E812-D884-470A-AB57-2B53315AA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8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BC48-CB66-4740-90F4-E55DC7CC1BC4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E812-D884-470A-AB57-2B53315AA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2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BC48-CB66-4740-90F4-E55DC7CC1BC4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E812-D884-470A-AB57-2B53315AA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BC48-CB66-4740-90F4-E55DC7CC1BC4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E812-D884-470A-AB57-2B53315AA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BC48-CB66-4740-90F4-E55DC7CC1BC4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E812-D884-470A-AB57-2B53315AA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3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BC48-CB66-4740-90F4-E55DC7CC1BC4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E812-D884-470A-AB57-2B53315AA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2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BC48-CB66-4740-90F4-E55DC7CC1BC4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E812-D884-470A-AB57-2B53315AA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4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BC48-CB66-4740-90F4-E55DC7CC1BC4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E812-D884-470A-AB57-2B53315AA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6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4BC48-CB66-4740-90F4-E55DC7CC1BC4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8E812-D884-470A-AB57-2B53315AA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rowd children with chalkboard vector image on | Frases par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2712" r="2097" b="22414"/>
          <a:stretch/>
        </p:blipFill>
        <p:spPr bwMode="auto">
          <a:xfrm>
            <a:off x="0" y="0"/>
            <a:ext cx="915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3392129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KBDunkTank" pitchFamily="2" charset="0"/>
                <a:ea typeface="KBDunkTank" pitchFamily="2" charset="0"/>
              </a:rPr>
              <a:t>Subtraction</a:t>
            </a:r>
            <a:endParaRPr lang="en-US" sz="8000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latin typeface="KBDunkTank" pitchFamily="2" charset="0"/>
              <a:ea typeface="KBDunkTank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60295" y="2733020"/>
            <a:ext cx="399508" cy="69598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57400" y="2209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</a:rPr>
              <a:t>take away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849579" y="2780072"/>
            <a:ext cx="471966" cy="694229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31833" y="2254394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</a:rPr>
              <a:t>remove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028408" y="4715568"/>
            <a:ext cx="358490" cy="80384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62200" y="551941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</a:rPr>
              <a:t>difference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849579" y="4715568"/>
            <a:ext cx="398821" cy="80384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81600" y="5519410"/>
            <a:ext cx="28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</a:rPr>
              <a:t>minus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0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9" grpId="0"/>
      <p:bldP spid="24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owd children with chalkboard vector image on | Frases par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2712" r="2097" b="22414"/>
          <a:stretch/>
        </p:blipFill>
        <p:spPr bwMode="auto">
          <a:xfrm>
            <a:off x="0" y="0"/>
            <a:ext cx="915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95400" y="3308194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5</a:t>
            </a:r>
            <a:r>
              <a:rPr lang="en-US" sz="96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 – 5 =</a:t>
            </a:r>
            <a:endParaRPr lang="en-US" sz="96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3288169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0</a:t>
            </a:r>
            <a:endParaRPr lang="en-US" sz="96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2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owd children with chalkboard vector image on | Frases par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2712" r="2097" b="22414"/>
          <a:stretch/>
        </p:blipFill>
        <p:spPr bwMode="auto">
          <a:xfrm>
            <a:off x="0" y="0"/>
            <a:ext cx="915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95400" y="3308194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4 – 4 =</a:t>
            </a:r>
            <a:endParaRPr lang="en-US" sz="96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3288169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0</a:t>
            </a:r>
            <a:endParaRPr lang="en-US" sz="96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2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owd children with chalkboard vector image on | Frases par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2712" r="2097" b="22414"/>
          <a:stretch/>
        </p:blipFill>
        <p:spPr bwMode="auto">
          <a:xfrm>
            <a:off x="0" y="0"/>
            <a:ext cx="915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47800" y="3308194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9 – 3 =</a:t>
            </a:r>
            <a:endParaRPr lang="en-US" sz="96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3288169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6</a:t>
            </a:r>
            <a:endParaRPr lang="en-US" sz="96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owd children with chalkboard vector image on | Frases par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2712" r="2097" b="22414"/>
          <a:stretch/>
        </p:blipFill>
        <p:spPr bwMode="auto">
          <a:xfrm>
            <a:off x="0" y="0"/>
            <a:ext cx="915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47800" y="3308194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7</a:t>
            </a:r>
            <a:r>
              <a:rPr lang="en-US" sz="96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 – 3 =</a:t>
            </a:r>
            <a:endParaRPr lang="en-US" sz="96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3288169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4</a:t>
            </a:r>
            <a:endParaRPr lang="en-US" sz="96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9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owd children with chalkboard vector image on | Frases par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2712" r="2097" b="22414"/>
          <a:stretch/>
        </p:blipFill>
        <p:spPr bwMode="auto">
          <a:xfrm>
            <a:off x="0" y="0"/>
            <a:ext cx="915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47800" y="3308194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10 – 0 =</a:t>
            </a:r>
            <a:endParaRPr lang="en-US" sz="96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1484" y="3273421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10</a:t>
            </a:r>
            <a:endParaRPr lang="en-US" sz="96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1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owd children with chalkboard vector image on | Frases par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2712" r="2097" b="22414"/>
          <a:stretch/>
        </p:blipFill>
        <p:spPr bwMode="auto">
          <a:xfrm>
            <a:off x="0" y="0"/>
            <a:ext cx="915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ingers clipart finger press, Fingers finger press Transparent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99423" l="889" r="100000">
                        <a14:foregroundMark x1="70111" y1="24423" x2="71778" y2="76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4038600" cy="23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33168" y="1981200"/>
            <a:ext cx="7467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Practice on your own!</a:t>
            </a:r>
            <a:endParaRPr lang="en-US" sz="6500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owd children with chalkboard vector image on | Frases par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2712" r="2097" b="22414"/>
          <a:stretch/>
        </p:blipFill>
        <p:spPr bwMode="auto">
          <a:xfrm>
            <a:off x="0" y="0"/>
            <a:ext cx="915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47800" y="3308194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3</a:t>
            </a:r>
            <a:r>
              <a:rPr lang="en-US" sz="96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 – 1 =</a:t>
            </a:r>
            <a:endParaRPr lang="en-US" sz="96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3288169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2</a:t>
            </a:r>
            <a:endParaRPr lang="en-US" sz="96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2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owd children with chalkboard vector image on | Frases par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2712" r="2097" b="22414"/>
          <a:stretch/>
        </p:blipFill>
        <p:spPr bwMode="auto">
          <a:xfrm>
            <a:off x="0" y="0"/>
            <a:ext cx="915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47800" y="3308194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4 – 0 =</a:t>
            </a:r>
            <a:endParaRPr lang="en-US" sz="96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3288169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4</a:t>
            </a:r>
            <a:endParaRPr lang="en-US" sz="96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8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owd children with chalkboard vector image on | Frases par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2712" r="2097" b="22414"/>
          <a:stretch/>
        </p:blipFill>
        <p:spPr bwMode="auto">
          <a:xfrm>
            <a:off x="0" y="0"/>
            <a:ext cx="915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47800" y="3308194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2</a:t>
            </a:r>
            <a:r>
              <a:rPr lang="en-US" sz="96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 – 0 =</a:t>
            </a:r>
            <a:endParaRPr lang="en-US" sz="96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3288169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2</a:t>
            </a:r>
            <a:endParaRPr lang="en-US" sz="96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7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owd children with chalkboard vector image on | Frases par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2712" r="2097" b="22414"/>
          <a:stretch/>
        </p:blipFill>
        <p:spPr bwMode="auto">
          <a:xfrm>
            <a:off x="0" y="0"/>
            <a:ext cx="915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47800" y="3308194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8</a:t>
            </a:r>
            <a:r>
              <a:rPr lang="en-US" sz="96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 – 6 =</a:t>
            </a:r>
            <a:endParaRPr lang="en-US" sz="96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3288169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2</a:t>
            </a:r>
            <a:endParaRPr lang="en-US" sz="96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33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owd children with chalkboard vector image on | Frases par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2712" r="2097" b="22414"/>
          <a:stretch/>
        </p:blipFill>
        <p:spPr bwMode="auto">
          <a:xfrm>
            <a:off x="0" y="0"/>
            <a:ext cx="915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19812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Parts of Subtraction Sentence:</a:t>
            </a:r>
            <a:endParaRPr lang="en-US" sz="4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6081" y="4114802"/>
            <a:ext cx="990600" cy="1134397"/>
          </a:xfrm>
          <a:prstGeom prst="rect">
            <a:avLst/>
          </a:prstGeom>
          <a:solidFill>
            <a:srgbClr val="FFFF29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74836" y="4140161"/>
            <a:ext cx="990600" cy="1134397"/>
          </a:xfrm>
          <a:prstGeom prst="rect">
            <a:avLst/>
          </a:prstGeom>
          <a:solidFill>
            <a:srgbClr val="FFFF29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19800" y="4140160"/>
            <a:ext cx="990600" cy="1134397"/>
          </a:xfrm>
          <a:prstGeom prst="rect">
            <a:avLst/>
          </a:prstGeom>
          <a:solidFill>
            <a:srgbClr val="FFFF29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58961" y="4191001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KG Blank Space Solid" pitchFamily="2" charset="0"/>
              </a:rPr>
              <a:t>7</a:t>
            </a:r>
            <a:endParaRPr lang="en-US" sz="6600" dirty="0">
              <a:latin typeface="KG Blank Space Solid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27236" y="421636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KG Blank Space Solid" pitchFamily="2" charset="0"/>
              </a:rPr>
              <a:t>3</a:t>
            </a:r>
            <a:endParaRPr lang="en-US" sz="6600" dirty="0">
              <a:latin typeface="KG Blank Space Solid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4166562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KG Blank Space Solid" pitchFamily="2" charset="0"/>
              </a:rPr>
              <a:t>4</a:t>
            </a:r>
            <a:endParaRPr lang="en-US" sz="6600" dirty="0">
              <a:latin typeface="KG Blank Space Solid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19516" y="418588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</a:rPr>
              <a:t>-</a:t>
            </a:r>
            <a:endParaRPr lang="en-US" sz="66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38746" y="421636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</a:rPr>
              <a:t>=</a:t>
            </a:r>
            <a:endParaRPr lang="en-US" sz="66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571381" y="3855924"/>
            <a:ext cx="0" cy="228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82688" y="3352800"/>
            <a:ext cx="2724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</a:rPr>
              <a:t>minuend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470136" y="5324356"/>
            <a:ext cx="0" cy="228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00400" y="5523836"/>
            <a:ext cx="2724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</a:rPr>
              <a:t>subtrahend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515100" y="3878826"/>
            <a:ext cx="0" cy="228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38298" y="3352799"/>
            <a:ext cx="2724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</a:rPr>
              <a:t>difference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6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0" grpId="0" animBg="1"/>
      <p:bldP spid="5" grpId="0"/>
      <p:bldP spid="21" grpId="0"/>
      <p:bldP spid="22" grpId="0"/>
      <p:bldP spid="25" grpId="0"/>
      <p:bldP spid="26" grpId="0"/>
      <p:bldP spid="11" grpId="0"/>
      <p:bldP spid="28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owd children with chalkboard vector image on | Frases par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2712" r="2097" b="22414"/>
          <a:stretch/>
        </p:blipFill>
        <p:spPr bwMode="auto">
          <a:xfrm>
            <a:off x="0" y="0"/>
            <a:ext cx="915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47800" y="3308194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10 – 5 =</a:t>
            </a:r>
            <a:endParaRPr lang="en-US" sz="96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3288169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5</a:t>
            </a:r>
            <a:endParaRPr lang="en-US" sz="96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5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owd children with chalkboard vector image on | Frases par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2712" r="2097" b="22414"/>
          <a:stretch/>
        </p:blipFill>
        <p:spPr bwMode="auto">
          <a:xfrm>
            <a:off x="0" y="0"/>
            <a:ext cx="915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47800" y="3308194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6 – 1 =</a:t>
            </a:r>
            <a:endParaRPr lang="en-US" sz="96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3288169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5</a:t>
            </a:r>
            <a:endParaRPr lang="en-US" sz="96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81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owd children with chalkboard vector image on | Frases par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2712" r="2097" b="22414"/>
          <a:stretch/>
        </p:blipFill>
        <p:spPr bwMode="auto">
          <a:xfrm>
            <a:off x="0" y="0"/>
            <a:ext cx="915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47800" y="3308194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9</a:t>
            </a:r>
            <a:r>
              <a:rPr lang="en-US" sz="96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 – 9 =</a:t>
            </a:r>
            <a:endParaRPr lang="en-US" sz="96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3288169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0</a:t>
            </a:r>
            <a:endParaRPr lang="en-US" sz="96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5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owd children with chalkboard vector image on | Frases par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2712" r="2097" b="22414"/>
          <a:stretch/>
        </p:blipFill>
        <p:spPr bwMode="auto">
          <a:xfrm>
            <a:off x="0" y="0"/>
            <a:ext cx="915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pple Fruit Clip art - Mac png download - 800*800 - Fre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69" y="2531806"/>
            <a:ext cx="1160061" cy="116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pple Fruit Clip art - Mac png download - 800*800 - Fre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93" y="2514599"/>
            <a:ext cx="1160061" cy="116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Apple Fruit Clip art - Mac png download - 800*800 - Fre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1160061" cy="116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Apple Fruit Clip art - Mac png download - 800*800 - Fre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28" y="4026090"/>
            <a:ext cx="1160061" cy="116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Apple Fruit Clip art - Mac png download - 800*800 - Fre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33" y="4026090"/>
            <a:ext cx="1160061" cy="116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0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owd children with chalkboard vector image on | Frases par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2712" r="2097" b="22414"/>
          <a:stretch/>
        </p:blipFill>
        <p:spPr bwMode="auto">
          <a:xfrm>
            <a:off x="0" y="0"/>
            <a:ext cx="915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pple Fruit Clip art - Mac png download - 800*800 - Fre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69" y="2531806"/>
            <a:ext cx="1160061" cy="116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pple Fruit Clip art - Mac png download - 800*800 - Fre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93" y="2514599"/>
            <a:ext cx="1160061" cy="116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Apple Fruit Clip art - Mac png download - 800*800 - Fre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1160061" cy="116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Apple Fruit Clip art - Mac png download - 800*800 - Fre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28" y="4026090"/>
            <a:ext cx="1160061" cy="116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Apple Fruit Clip art - Mac png download - 800*800 - Fre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33" y="4026090"/>
            <a:ext cx="1160061" cy="116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362200" y="54864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</a:rPr>
              <a:t>5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02539" y="5454445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</a:rPr>
              <a:t>3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95659" y="5454445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</a:rPr>
              <a:t>-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61819" y="5454445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</a:rPr>
              <a:t>=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77897" y="5454445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</a:rPr>
              <a:t>2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834797" y="2788381"/>
            <a:ext cx="1219055" cy="685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65690" y="2777320"/>
            <a:ext cx="1219055" cy="685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083855" y="2796984"/>
            <a:ext cx="1219055" cy="685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343259" y="4343400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KG Blank Space Solid" pitchFamily="2" charset="0"/>
              </a:rPr>
              <a:t>1</a:t>
            </a:r>
            <a:endParaRPr lang="en-US" sz="44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KG Blank Space Solid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05400" y="4343399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KG Blank Space Solid" pitchFamily="2" charset="0"/>
              </a:rPr>
              <a:t>2</a:t>
            </a:r>
            <a:endParaRPr lang="en-US" sz="44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KG Blank Space Soli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7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38" grpId="0"/>
      <p:bldP spid="41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owd children with chalkboard vector image on | Frases par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2712" r="2097" b="22414"/>
          <a:stretch/>
        </p:blipFill>
        <p:spPr bwMode="auto">
          <a:xfrm>
            <a:off x="0" y="0"/>
            <a:ext cx="915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urved Connector 2"/>
          <p:cNvCxnSpPr/>
          <p:nvPr/>
        </p:nvCxnSpPr>
        <p:spPr>
          <a:xfrm rot="16200000" flipH="1">
            <a:off x="1927568" y="4213568"/>
            <a:ext cx="990600" cy="48826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Blue Balloon clipart - Balloon, Purple, Blue, transparen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36" y="220980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urved Connector 24"/>
          <p:cNvCxnSpPr/>
          <p:nvPr/>
        </p:nvCxnSpPr>
        <p:spPr>
          <a:xfrm rot="16200000" flipH="1">
            <a:off x="3549291" y="4213568"/>
            <a:ext cx="990600" cy="48826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5210651" y="4213568"/>
            <a:ext cx="990600" cy="48826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H="1">
            <a:off x="6856664" y="4213568"/>
            <a:ext cx="990600" cy="48826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6" descr="Blue Balloon clipart - Balloon, Purple, Blue, transparent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59" y="220980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Blue Balloon clipart - Balloon, Purple, Blue, transparent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19" y="220980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Blue Balloon clipart - Balloon, Purple, Blue, transparent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32" y="220980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owd children with chalkboard vector image on | Frases par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2712" r="2097" b="22414"/>
          <a:stretch/>
        </p:blipFill>
        <p:spPr bwMode="auto">
          <a:xfrm>
            <a:off x="0" y="0"/>
            <a:ext cx="915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362200" y="54864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</a:rPr>
              <a:t>4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02539" y="5454445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</a:rPr>
              <a:t>1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95659" y="5454445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</a:rPr>
              <a:t>-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61819" y="5454445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</a:rPr>
              <a:t>=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77897" y="5454445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</a:rPr>
              <a:t>3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</a:endParaRPr>
          </a:p>
        </p:txBody>
      </p:sp>
      <p:cxnSp>
        <p:nvCxnSpPr>
          <p:cNvPr id="3" name="Curved Connector 2"/>
          <p:cNvCxnSpPr/>
          <p:nvPr/>
        </p:nvCxnSpPr>
        <p:spPr>
          <a:xfrm rot="16200000" flipH="1">
            <a:off x="1927568" y="4213568"/>
            <a:ext cx="990600" cy="48826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Blue Balloon clipart - Balloon, Purple, Blue, transparen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36" y="220980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urved Connector 24"/>
          <p:cNvCxnSpPr/>
          <p:nvPr/>
        </p:nvCxnSpPr>
        <p:spPr>
          <a:xfrm rot="16200000" flipH="1">
            <a:off x="3549291" y="4213568"/>
            <a:ext cx="990600" cy="48826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5210651" y="4213568"/>
            <a:ext cx="990600" cy="48826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H="1">
            <a:off x="6856664" y="4213568"/>
            <a:ext cx="990600" cy="48826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6" descr="Blue Balloon clipart - Balloon, Purple, Blue, transparen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59" y="220980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Blue Balloon clipart - Balloon, Purple, Blue, transparen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19" y="220980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Blue Balloon clipart - Balloon, Purple, Blue, transparen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32" y="220980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1569208" y="2198737"/>
            <a:ext cx="1219055" cy="1752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58487" y="261706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KG Blank Space Solid" pitchFamily="2" charset="0"/>
              </a:rPr>
              <a:t>1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KG Blank Space Soli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7909" y="2613372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KG Blank Space Solid" pitchFamily="2" charset="0"/>
              </a:rPr>
              <a:t>2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KG Blank Space Solid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3030" y="2613372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KG Blank Space Solid" pitchFamily="2" charset="0"/>
              </a:rPr>
              <a:t>3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KG Blank Space Soli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93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38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owd children with chalkboard vector image on | Frases par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2712" r="2097" b="22414"/>
          <a:stretch/>
        </p:blipFill>
        <p:spPr bwMode="auto">
          <a:xfrm>
            <a:off x="0" y="0"/>
            <a:ext cx="915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yakult clipart Yakult Bottle Drink clipart - Bottle, Drink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0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9" t="13052" r="36610"/>
          <a:stretch/>
        </p:blipFill>
        <p:spPr bwMode="auto">
          <a:xfrm>
            <a:off x="1676400" y="2536723"/>
            <a:ext cx="744326" cy="147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yakult clipart Yakult Bottle Drink clipart - Bottle, Drink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0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9" t="13052" r="36610"/>
          <a:stretch/>
        </p:blipFill>
        <p:spPr bwMode="auto">
          <a:xfrm>
            <a:off x="2692814" y="2558846"/>
            <a:ext cx="744326" cy="147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yakult clipart Yakult Bottle Drink clipart - Bottle, Drink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0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9" t="13052" r="36610"/>
          <a:stretch/>
        </p:blipFill>
        <p:spPr bwMode="auto">
          <a:xfrm>
            <a:off x="3683414" y="2558846"/>
            <a:ext cx="744326" cy="147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yakult clipart Yakult Bottle Drink clipart - Bottle, Drink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0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9" t="13052" r="36610"/>
          <a:stretch/>
        </p:blipFill>
        <p:spPr bwMode="auto">
          <a:xfrm>
            <a:off x="4750214" y="2558846"/>
            <a:ext cx="744326" cy="147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yakult clipart Yakult Bottle Drink clipart - Bottle, Drink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0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9" t="13052" r="36610"/>
          <a:stretch/>
        </p:blipFill>
        <p:spPr bwMode="auto">
          <a:xfrm>
            <a:off x="5817014" y="2558846"/>
            <a:ext cx="744326" cy="147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yakult clipart Yakult Bottle Drink clipart - Bottle, Drink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0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9" t="13052" r="36610"/>
          <a:stretch/>
        </p:blipFill>
        <p:spPr bwMode="auto">
          <a:xfrm>
            <a:off x="6807614" y="2558846"/>
            <a:ext cx="744326" cy="147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226071" y="48768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</a:rPr>
              <a:t>6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66410" y="4844845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</a:rPr>
              <a:t>0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9530" y="4844845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</a:rPr>
              <a:t>-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25690" y="4844845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</a:rPr>
              <a:t>=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41768" y="4844845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</a:rPr>
              <a:t>6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4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owd children with chalkboard vector image on | Frases par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2712" r="2097" b="22414"/>
          <a:stretch/>
        </p:blipFill>
        <p:spPr bwMode="auto">
          <a:xfrm>
            <a:off x="0" y="0"/>
            <a:ext cx="915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ingers clipart finger press, Fingers finger press Transparent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99423" l="889" r="100000">
                        <a14:foregroundMark x1="70111" y1="24423" x2="71778" y2="76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4038600" cy="23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5800" y="1906068"/>
            <a:ext cx="7924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Let’s </a:t>
            </a:r>
            <a:r>
              <a:rPr lang="en-US" sz="6500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Practice Together!</a:t>
            </a:r>
            <a:endParaRPr lang="en-US" sz="6500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owd children with chalkboard vector image on | Frases par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2712" r="2097" b="22414"/>
          <a:stretch/>
        </p:blipFill>
        <p:spPr bwMode="auto">
          <a:xfrm>
            <a:off x="0" y="0"/>
            <a:ext cx="915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43000" y="3308194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4 – 1 =</a:t>
            </a:r>
            <a:endParaRPr lang="en-US" sz="96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3288169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KG Blank Space Solid" pitchFamily="2" charset="0"/>
                <a:ea typeface="KBDunkTank" pitchFamily="2" charset="0"/>
              </a:rPr>
              <a:t>3</a:t>
            </a:r>
            <a:endParaRPr lang="en-US" sz="96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KG Blank Space Solid" pitchFamily="2" charset="0"/>
              <a:ea typeface="KBDunkTan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18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113</Words>
  <Application>Microsoft Office PowerPoint</Application>
  <PresentationFormat>On-screen Show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12</cp:revision>
  <dcterms:created xsi:type="dcterms:W3CDTF">2020-04-01T08:30:30Z</dcterms:created>
  <dcterms:modified xsi:type="dcterms:W3CDTF">2020-04-01T15:05:04Z</dcterms:modified>
</cp:coreProperties>
</file>