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1574C6A-1720-43D9-8631-BF3B5805F1A7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5E463-CCA8-49C2-9193-75224F5C2DC6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35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9AA17-E578-48DF-B818-A5CBB9E22056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EC16-CB08-4D0D-95DE-CE6EBB41FF5D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1485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F2FAC-461B-4E70-9A1F-11694959CA58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EE52B-A84C-4B69-AC66-540F357DE4A9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7AEC80-9392-47E3-83AD-227D4897085C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B82A3-53EA-44FC-80F6-3E281578EAF1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2390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06077-D933-44BA-9592-65C437390514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49562-4D62-4D6D-A6AD-33357FA7A0E7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3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F374F-A834-4F1C-B4DD-673C2D895DFE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953D-F77F-40E2-9FCD-C4D9C088EA8F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5674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FA770-5968-4C28-9EFB-2FF5391C4E24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00ACE-C96B-47BF-8D34-F27843E0A82B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22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2CE3B-9EA4-45AB-AD29-9DA62EEE67E8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A894-6502-476A-A9A3-62D98920B388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0975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EFE19-E9FA-4359-A570-CC184DB5D4ED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A0012-936E-4286-8DD2-E4A695BB478C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89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85E8D0-48B6-4B11-B545-17B597F54E58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851D8-CF13-4535-9F7B-9C724BB2839D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066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67CF5-82C2-42EC-A68B-3A942CE06549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B425C-8760-4B10-B53E-76CA19329384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18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439E39D-3675-4D4B-929F-69C0C54777A0}" type="datetimeFigureOut">
              <a:rPr lang="en-PH" smtClean="0"/>
              <a:pPr>
                <a:defRPr/>
              </a:pPr>
              <a:t>05/01/2020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8300744-92A7-4D6A-88EC-1B67243DD34F}" type="slidenum">
              <a:rPr lang="en-PH" smtClean="0"/>
              <a:pPr>
                <a:defRPr/>
              </a:pPr>
              <a:t>‹#›</a:t>
            </a:fld>
            <a:endParaRPr lang="en-P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://www.animhut.com/inspiration/antique-christmas-santa-postcards-and-vintage-illustra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B0C6-186C-4410-A6DB-6C1C4A46A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/>
              <a:t>All I want for Christmas is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96E03-B859-46FB-90A6-D25A6842A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PH" dirty="0"/>
              <a:t>Song BY: Mariah Carey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PH" dirty="0"/>
              <a:t>Made by: Pauline Borras</a:t>
            </a:r>
          </a:p>
        </p:txBody>
      </p:sp>
      <p:pic>
        <p:nvPicPr>
          <p:cNvPr id="4" name="Mariah Carey - All I Want For Christmas Is You (Lyrics) (1)">
            <a:hlinkClick r:id="" action="ppaction://media"/>
            <a:extLst>
              <a:ext uri="{FF2B5EF4-FFF2-40B4-BE49-F238E27FC236}">
                <a16:creationId xmlns:a16="http://schemas.microsoft.com/office/drawing/2014/main" id="{23769009-787E-4838-87B4-A853FB77D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47878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C34B2-E6F5-48FD-AEF8-92C4BE99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25"/>
            <a:ext cx="10677525" cy="49180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don’t want a lot for Christmas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just one thing I need…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don’t care about the presents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Underneath the Christmas tree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just want you for my own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you could ever know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my wish come true </a:t>
            </a:r>
            <a:r>
              <a:rPr lang="en-PH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oooh</a:t>
            </a:r>
            <a:endParaRPr lang="en-PH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I want for Christmas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Is…………… you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PH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EC1F1FB-00B1-4AC3-A7E0-08EA50A7D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71" y="1814098"/>
            <a:ext cx="3470207" cy="34702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8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4C4-2CEC-4ED9-9998-913183A1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585788"/>
            <a:ext cx="9720262" cy="527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892D-A03F-483F-AD6D-42677BC6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63" y="1435100"/>
            <a:ext cx="9718675" cy="48371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don’t want a lot for Christmas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just one thing I need, and I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Don't care about the presents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Underneath the Christmas tree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don't need to hang my stocking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upon the fireplace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Santa Claus won't make me happy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 toy on Christmas day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just want you for my own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PH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you could ever know</a:t>
            </a: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5BA540B-8C10-4690-B641-14C2A9021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62" y="1897303"/>
            <a:ext cx="3348245" cy="3692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FAE26-590E-4204-8FF8-BAE84DAE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644525"/>
            <a:ext cx="4357688" cy="1019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PH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F478-B737-4DFB-9105-2DFEB2B44D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0950" y="2038350"/>
            <a:ext cx="4364038" cy="3841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400">
                <a:solidFill>
                  <a:schemeClr val="tx1"/>
                </a:solidFill>
              </a:rPr>
              <a:t>Make my wish come true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400">
                <a:solidFill>
                  <a:schemeClr val="tx1"/>
                </a:solidFill>
              </a:rPr>
              <a:t>All I want for Christmas is you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400">
                <a:solidFill>
                  <a:schemeClr val="tx1"/>
                </a:solidFill>
              </a:rPr>
              <a:t>I won't ask for much this Christmas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400">
                <a:solidFill>
                  <a:schemeClr val="tx1"/>
                </a:solidFill>
              </a:rPr>
              <a:t>I won't even wish for snow, and 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400">
                <a:solidFill>
                  <a:schemeClr val="tx1"/>
                </a:solidFill>
              </a:rPr>
              <a:t>I just wanna keep on waiting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400">
                <a:solidFill>
                  <a:schemeClr val="tx1"/>
                </a:solidFill>
              </a:rPr>
              <a:t>Underneath the mistletoe</a:t>
            </a:r>
          </a:p>
        </p:txBody>
      </p:sp>
      <p:pic>
        <p:nvPicPr>
          <p:cNvPr id="9220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0FE6C3-25A4-49CA-9774-F2EE43E2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824038"/>
            <a:ext cx="51768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4" name="Freeform 11">
            <a:extLst>
              <a:ext uri="{FF2B5EF4-FFF2-40B4-BE49-F238E27FC236}">
                <a16:creationId xmlns:a16="http://schemas.microsoft.com/office/drawing/2014/main" id="{C3A604A4-B5BE-40A6-BA32-CCD1F0D8B245}"/>
              </a:ext>
            </a:extLst>
          </p:cNvPr>
          <p:cNvSpPr>
            <a:spLocks noGrp="1" noRot="1" noChangeAspect="1" noMove="1" noResize="1" noEditPoints="1" noAdjustHandles="1" noChangeShapeType="1" noTextEdit="1"/>
          </p:cNvSpPr>
          <p:nvPr/>
        </p:nvSpPr>
        <p:spPr bwMode="auto">
          <a:xfrm>
            <a:off x="7548563" y="0"/>
            <a:ext cx="4643437" cy="6858000"/>
          </a:xfrm>
          <a:custGeom>
            <a:avLst/>
            <a:gdLst>
              <a:gd name="T0" fmla="*/ 2147483646 w 3025"/>
              <a:gd name="T1" fmla="*/ 2147483646 h 4320"/>
              <a:gd name="T2" fmla="*/ 2147483646 w 3025"/>
              <a:gd name="T3" fmla="*/ 2147483646 h 4320"/>
              <a:gd name="T4" fmla="*/ 2147483646 w 3025"/>
              <a:gd name="T5" fmla="*/ 2147483646 h 4320"/>
              <a:gd name="T6" fmla="*/ 2147483646 w 3025"/>
              <a:gd name="T7" fmla="*/ 2147483646 h 4320"/>
              <a:gd name="T8" fmla="*/ 2147483646 w 3025"/>
              <a:gd name="T9" fmla="*/ 2147483646 h 4320"/>
              <a:gd name="T10" fmla="*/ 2147483646 w 3025"/>
              <a:gd name="T11" fmla="*/ 2147483646 h 4320"/>
              <a:gd name="T12" fmla="*/ 2147483646 w 3025"/>
              <a:gd name="T13" fmla="*/ 2147483646 h 4320"/>
              <a:gd name="T14" fmla="*/ 2147483646 w 3025"/>
              <a:gd name="T15" fmla="*/ 2147483646 h 4320"/>
              <a:gd name="T16" fmla="*/ 2147483646 w 3025"/>
              <a:gd name="T17" fmla="*/ 2147483646 h 4320"/>
              <a:gd name="T18" fmla="*/ 2147483646 w 3025"/>
              <a:gd name="T19" fmla="*/ 2147483646 h 4320"/>
              <a:gd name="T20" fmla="*/ 2147483646 w 3025"/>
              <a:gd name="T21" fmla="*/ 2147483646 h 4320"/>
              <a:gd name="T22" fmla="*/ 2147483646 w 3025"/>
              <a:gd name="T23" fmla="*/ 2147483646 h 4320"/>
              <a:gd name="T24" fmla="*/ 2147483646 w 3025"/>
              <a:gd name="T25" fmla="*/ 2147483646 h 4320"/>
              <a:gd name="T26" fmla="*/ 2147483646 w 3025"/>
              <a:gd name="T27" fmla="*/ 2147483646 h 4320"/>
              <a:gd name="T28" fmla="*/ 2147483646 w 3025"/>
              <a:gd name="T29" fmla="*/ 2147483646 h 4320"/>
              <a:gd name="T30" fmla="*/ 2147483646 w 3025"/>
              <a:gd name="T31" fmla="*/ 2147483646 h 4320"/>
              <a:gd name="T32" fmla="*/ 2147483646 w 3025"/>
              <a:gd name="T33" fmla="*/ 2147483646 h 4320"/>
              <a:gd name="T34" fmla="*/ 2147483646 w 3025"/>
              <a:gd name="T35" fmla="*/ 2147483646 h 4320"/>
              <a:gd name="T36" fmla="*/ 2147483646 w 3025"/>
              <a:gd name="T37" fmla="*/ 2147483646 h 4320"/>
              <a:gd name="T38" fmla="*/ 2147483646 w 3025"/>
              <a:gd name="T39" fmla="*/ 2147483646 h 4320"/>
              <a:gd name="T40" fmla="*/ 2147483646 w 3025"/>
              <a:gd name="T41" fmla="*/ 2147483646 h 4320"/>
              <a:gd name="T42" fmla="*/ 2147483646 w 3025"/>
              <a:gd name="T43" fmla="*/ 2147483646 h 4320"/>
              <a:gd name="T44" fmla="*/ 2147483646 w 3025"/>
              <a:gd name="T45" fmla="*/ 2147483646 h 4320"/>
              <a:gd name="T46" fmla="*/ 2147483646 w 3025"/>
              <a:gd name="T47" fmla="*/ 2147483646 h 4320"/>
              <a:gd name="T48" fmla="*/ 2147483646 w 3025"/>
              <a:gd name="T49" fmla="*/ 2147483646 h 4320"/>
              <a:gd name="T50" fmla="*/ 2147483646 w 3025"/>
              <a:gd name="T51" fmla="*/ 2147483646 h 4320"/>
              <a:gd name="T52" fmla="*/ 2147483646 w 3025"/>
              <a:gd name="T53" fmla="*/ 2147483646 h 4320"/>
              <a:gd name="T54" fmla="*/ 2147483646 w 3025"/>
              <a:gd name="T55" fmla="*/ 2147483646 h 4320"/>
              <a:gd name="T56" fmla="*/ 2147483646 w 3025"/>
              <a:gd name="T57" fmla="*/ 2147483646 h 4320"/>
              <a:gd name="T58" fmla="*/ 2147483646 w 3025"/>
              <a:gd name="T59" fmla="*/ 2147483646 h 4320"/>
              <a:gd name="T60" fmla="*/ 2147483646 w 3025"/>
              <a:gd name="T61" fmla="*/ 2147483646 h 4320"/>
              <a:gd name="T62" fmla="*/ 2147483646 w 3025"/>
              <a:gd name="T63" fmla="*/ 2147483646 h 4320"/>
              <a:gd name="T64" fmla="*/ 2147483646 w 3025"/>
              <a:gd name="T65" fmla="*/ 2147483646 h 4320"/>
              <a:gd name="T66" fmla="*/ 2147483646 w 3025"/>
              <a:gd name="T67" fmla="*/ 2147483646 h 4320"/>
              <a:gd name="T68" fmla="*/ 2147483646 w 3025"/>
              <a:gd name="T69" fmla="*/ 2147483646 h 4320"/>
              <a:gd name="T70" fmla="*/ 2147483646 w 3025"/>
              <a:gd name="T71" fmla="*/ 2147483646 h 4320"/>
              <a:gd name="T72" fmla="*/ 2147483646 w 3025"/>
              <a:gd name="T73" fmla="*/ 2147483646 h 4320"/>
              <a:gd name="T74" fmla="*/ 0 w 3025"/>
              <a:gd name="T75" fmla="*/ 2147483646 h 4320"/>
              <a:gd name="T76" fmla="*/ 2147483646 w 3025"/>
              <a:gd name="T77" fmla="*/ 2147483646 h 4320"/>
              <a:gd name="T78" fmla="*/ 2147483646 w 3025"/>
              <a:gd name="T79" fmla="*/ 2147483646 h 4320"/>
              <a:gd name="T80" fmla="*/ 2147483646 w 3025"/>
              <a:gd name="T81" fmla="*/ 2147483646 h 4320"/>
              <a:gd name="T82" fmla="*/ 2147483646 w 3025"/>
              <a:gd name="T83" fmla="*/ 2147483646 h 4320"/>
              <a:gd name="T84" fmla="*/ 2147483646 w 3025"/>
              <a:gd name="T85" fmla="*/ 2147483646 h 4320"/>
              <a:gd name="T86" fmla="*/ 2147483646 w 3025"/>
              <a:gd name="T87" fmla="*/ 2147483646 h 4320"/>
              <a:gd name="T88" fmla="*/ 2147483646 w 3025"/>
              <a:gd name="T89" fmla="*/ 2147483646 h 4320"/>
              <a:gd name="T90" fmla="*/ 2147483646 w 3025"/>
              <a:gd name="T91" fmla="*/ 2147483646 h 4320"/>
              <a:gd name="T92" fmla="*/ 2147483646 w 3025"/>
              <a:gd name="T93" fmla="*/ 2147483646 h 4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638A0-3F67-438C-80C2-E9CFE485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138" y="457200"/>
            <a:ext cx="3090862" cy="119856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endParaRPr lang="en-PH" sz="1900" dirty="0">
              <a:solidFill>
                <a:schemeClr val="accent1"/>
              </a:solidFill>
            </a:endParaRPr>
          </a:p>
        </p:txBody>
      </p:sp>
      <p:sp>
        <p:nvSpPr>
          <p:cNvPr id="10247" name="Content Placeholder 2">
            <a:extLst>
              <a:ext uri="{FF2B5EF4-FFF2-40B4-BE49-F238E27FC236}">
                <a16:creationId xmlns:a16="http://schemas.microsoft.com/office/drawing/2014/main" id="{E2A9E631-8CA9-4063-9BED-EF2171DFD7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39138" y="1655763"/>
            <a:ext cx="3090862" cy="4224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I won't make a list and send it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To the North Pole for Saint Nick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I won't even stay awake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To hear those magic reindeer click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'Cause I just want you here tonight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Holding on to me so tight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What more can I do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1800">
                <a:solidFill>
                  <a:schemeClr val="bg1"/>
                </a:solidFill>
              </a:rPr>
              <a:t>Oh, Baby all I want for Christmas is you</a:t>
            </a:r>
          </a:p>
        </p:txBody>
      </p:sp>
      <p:pic>
        <p:nvPicPr>
          <p:cNvPr id="10246" name="Picture 4">
            <a:extLst>
              <a:ext uri="{FF2B5EF4-FFF2-40B4-BE49-F238E27FC236}">
                <a16:creationId xmlns:a16="http://schemas.microsoft.com/office/drawing/2014/main" id="{FB741C38-31D7-4933-8A51-EFEC48E56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146175"/>
            <a:ext cx="59785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D89C-EEC0-4384-BE47-2BCEB904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452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PH" sz="1800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A01E767-AC5D-4B06-873A-51E3D1204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475" y="1100138"/>
            <a:ext cx="10179050" cy="46783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All the lights are shining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So brightly everywhere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And the sound of children’s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Laughter fills the air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And everyone is singing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I hear those sleigh bells ringing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Santa won't you bring me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The one I really need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 dirty="0"/>
              <a:t>Won't you please bring my baby to me </a:t>
            </a:r>
          </a:p>
        </p:txBody>
      </p:sp>
      <p:pic>
        <p:nvPicPr>
          <p:cNvPr id="3" name="Mariah Carey - All I Want For Christmas Is You (Lyrics) (1)">
            <a:hlinkClick r:id="" action="ppaction://media"/>
            <a:extLst>
              <a:ext uri="{FF2B5EF4-FFF2-40B4-BE49-F238E27FC236}">
                <a16:creationId xmlns:a16="http://schemas.microsoft.com/office/drawing/2014/main" id="{91F5BE7C-FCFB-428D-923B-C575D95514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496F622-3C63-4EEF-BA4E-C61326B2F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22" y="1616319"/>
            <a:ext cx="2663686" cy="4234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1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1176-6CAD-4FA8-B077-464E2D75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823912"/>
          </a:xfrm>
        </p:spPr>
        <p:txBody>
          <a:bodyPr/>
          <a:lstStyle/>
          <a:p>
            <a:pPr eaLnBrk="1" hangingPunct="1">
              <a:defRPr/>
            </a:pPr>
            <a:endParaRPr lang="en-PH" dirty="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1D03378-29E8-499F-A145-BBF6392CF2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0950" y="1536700"/>
            <a:ext cx="10179050" cy="45275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I don't want a lot for Christmas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This is all I'm asking for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I just wanna see my baby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Standing right outside my door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I just want you for my own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More than you could ever know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2800"/>
              <a:t>Make my wish come true</a:t>
            </a:r>
            <a:br>
              <a:rPr lang="en-PH" altLang="en-US" sz="2800"/>
            </a:br>
            <a:endParaRPr lang="en-PH" altLang="en-US" sz="2800"/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PH" altLang="en-US" sz="2800"/>
            </a:br>
            <a:endParaRPr lang="en-PH" altLang="en-US" sz="2800"/>
          </a:p>
        </p:txBody>
      </p:sp>
      <p:pic>
        <p:nvPicPr>
          <p:cNvPr id="4" name="Picture 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F58492B6-EF73-4072-8B6D-4F4C4403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86" y="2002249"/>
            <a:ext cx="3133518" cy="2853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86DC-CBC4-40D7-89A3-EC3F5089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400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PH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03E1358-19DA-47D4-A14F-9FA62CB403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0950" y="1206500"/>
            <a:ext cx="10179050" cy="46466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PH" altLang="en-US" dirty="0">
                <a:latin typeface="Broadway" panose="04040905080B02020502" pitchFamily="82" charset="0"/>
              </a:rPr>
            </a:br>
            <a:r>
              <a:rPr lang="en-PH" altLang="en-US" sz="3600" dirty="0">
                <a:latin typeface="Broadway" panose="04040905080B02020502" pitchFamily="82" charset="0"/>
              </a:rPr>
              <a:t>Baby  all  I  want  for  Christmas  is  you, ooh baby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PH" altLang="en-US" sz="3600" dirty="0">
              <a:latin typeface="Broadway" panose="04040905080B02020502" pitchFamily="82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3600" dirty="0">
                <a:latin typeface="Broadway" panose="04040905080B02020502" pitchFamily="82" charset="0"/>
              </a:rPr>
              <a:t>All  I  want  for  Christmas  is  you,  baby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3600" dirty="0">
                <a:latin typeface="Broadway" panose="04040905080B02020502" pitchFamily="82" charset="0"/>
              </a:rPr>
              <a:t>(All  I  want  for  Christmas  is  you,  baby)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PH" altLang="en-US" dirty="0"/>
            </a:br>
            <a:r>
              <a:rPr lang="en-PH" altLang="en-US" dirty="0"/>
              <a:t> 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PH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dirty="0"/>
              <a:t>   </a:t>
            </a:r>
          </a:p>
        </p:txBody>
      </p:sp>
      <p:sp>
        <p:nvSpPr>
          <p:cNvPr id="13316" name="TextBox 8">
            <a:extLst>
              <a:ext uri="{FF2B5EF4-FFF2-40B4-BE49-F238E27FC236}">
                <a16:creationId xmlns:a16="http://schemas.microsoft.com/office/drawing/2014/main" id="{4591030F-D2F6-4817-BA0E-59C3DFFDB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6989763"/>
            <a:ext cx="5480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PH" altLang="en-US" sz="900">
                <a:solidFill>
                  <a:schemeClr val="tx1"/>
                </a:solidFill>
                <a:hlinkClick r:id="rId2" tooltip="http://www.animhut.com/inspiration/antique-christmas-santa-postcards-and-vintage-illustrations/"/>
              </a:rPr>
              <a:t>This Photo</a:t>
            </a:r>
            <a:r>
              <a:rPr lang="en-PH" altLang="en-US" sz="900">
                <a:solidFill>
                  <a:schemeClr val="tx1"/>
                </a:solidFill>
              </a:rPr>
              <a:t> by Unknown Author is licensed under </a:t>
            </a:r>
            <a:r>
              <a:rPr lang="en-PH" altLang="en-US" sz="900">
                <a:solidFill>
                  <a:schemeClr val="tx1"/>
                </a:solidFill>
                <a:hlinkClick r:id="rId3" tooltip="https://creativecommons.org/licenses/by-nc-sa/3.0/"/>
              </a:rPr>
              <a:t>CC BY-SA-NC</a:t>
            </a:r>
            <a:endParaRPr lang="en-PH" altLang="en-US" sz="90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06009EBD-F398-4D5B-9BD2-F1654CD0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4742690"/>
            <a:ext cx="10179049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102D-D6A6-4B4E-8DF7-E4B0D46A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595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15CA-1E55-4757-A322-4742140F3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0950" y="1377950"/>
            <a:ext cx="10179050" cy="45148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4400" dirty="0"/>
              <a:t>                      Your Score: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9600" dirty="0"/>
              <a:t>            99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PH" altLang="en-US" sz="3600" dirty="0">
                <a:latin typeface="Algerian" panose="04020705040A02060702" pitchFamily="82" charset="0"/>
              </a:rPr>
              <a:t>Thank you for trying Pauline’s </a:t>
            </a:r>
            <a:r>
              <a:rPr lang="en-PH" altLang="en-US" sz="3600" dirty="0" err="1">
                <a:latin typeface="Algerian" panose="04020705040A02060702" pitchFamily="82" charset="0"/>
              </a:rPr>
              <a:t>Videoke</a:t>
            </a:r>
            <a:r>
              <a:rPr lang="en-PH" altLang="en-US" sz="3600" dirty="0">
                <a:latin typeface="Algerian" panose="04020705040A02060702" pitchFamily="82" charset="0"/>
              </a:rPr>
              <a:t>!!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449</TotalTime>
  <Words>332</Words>
  <Application>Microsoft Office PowerPoint</Application>
  <PresentationFormat>Widescreen</PresentationFormat>
  <Paragraphs>64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Algerian</vt:lpstr>
      <vt:lpstr>Arial</vt:lpstr>
      <vt:lpstr>Broadway</vt:lpstr>
      <vt:lpstr>Gill Sans MT</vt:lpstr>
      <vt:lpstr>Tw Cen MT</vt:lpstr>
      <vt:lpstr>Tw Cen MT Condensed</vt:lpstr>
      <vt:lpstr>Wingdings 3</vt:lpstr>
      <vt:lpstr>Integral</vt:lpstr>
      <vt:lpstr>All I want for Christmas is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 want for Christmas is you</dc:title>
  <dc:creator>Dolly D. Borras</dc:creator>
  <cp:lastModifiedBy>Dolly D. Borras</cp:lastModifiedBy>
  <cp:revision>9</cp:revision>
  <dcterms:created xsi:type="dcterms:W3CDTF">2020-01-03T08:23:14Z</dcterms:created>
  <dcterms:modified xsi:type="dcterms:W3CDTF">2020-01-05T09:31:42Z</dcterms:modified>
</cp:coreProperties>
</file>