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F01E-2521-4EE1-87B4-06C7D7E5145A}" type="datetimeFigureOut">
              <a:rPr lang="en-US" smtClean="0"/>
              <a:t>5/6/2020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9E1F1-AF00-4652-8423-4E25B3776B90}" type="slidenum">
              <a:rPr lang="en-PH" smtClean="0"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F01E-2521-4EE1-87B4-06C7D7E5145A}" type="datetimeFigureOut">
              <a:rPr lang="en-US" smtClean="0"/>
              <a:t>5/6/2020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9E1F1-AF00-4652-8423-4E25B3776B90}" type="slidenum">
              <a:rPr lang="en-PH" smtClean="0"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F01E-2521-4EE1-87B4-06C7D7E5145A}" type="datetimeFigureOut">
              <a:rPr lang="en-US" smtClean="0"/>
              <a:t>5/6/2020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9E1F1-AF00-4652-8423-4E25B3776B90}" type="slidenum">
              <a:rPr lang="en-PH" smtClean="0"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F01E-2521-4EE1-87B4-06C7D7E5145A}" type="datetimeFigureOut">
              <a:rPr lang="en-US" smtClean="0"/>
              <a:t>5/6/2020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9E1F1-AF00-4652-8423-4E25B3776B90}" type="slidenum">
              <a:rPr lang="en-PH" smtClean="0"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F01E-2521-4EE1-87B4-06C7D7E5145A}" type="datetimeFigureOut">
              <a:rPr lang="en-US" smtClean="0"/>
              <a:t>5/6/2020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9E1F1-AF00-4652-8423-4E25B3776B90}" type="slidenum">
              <a:rPr lang="en-PH" smtClean="0"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F01E-2521-4EE1-87B4-06C7D7E5145A}" type="datetimeFigureOut">
              <a:rPr lang="en-US" smtClean="0"/>
              <a:t>5/6/2020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9E1F1-AF00-4652-8423-4E25B3776B90}" type="slidenum">
              <a:rPr lang="en-PH" smtClean="0"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F01E-2521-4EE1-87B4-06C7D7E5145A}" type="datetimeFigureOut">
              <a:rPr lang="en-US" smtClean="0"/>
              <a:t>5/6/2020</a:t>
            </a:fld>
            <a:endParaRPr lang="en-P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9E1F1-AF00-4652-8423-4E25B3776B90}" type="slidenum">
              <a:rPr lang="en-PH" smtClean="0"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F01E-2521-4EE1-87B4-06C7D7E5145A}" type="datetimeFigureOut">
              <a:rPr lang="en-US" smtClean="0"/>
              <a:t>5/6/2020</a:t>
            </a:fld>
            <a:endParaRPr lang="en-P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9E1F1-AF00-4652-8423-4E25B3776B90}" type="slidenum">
              <a:rPr lang="en-PH" smtClean="0"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F01E-2521-4EE1-87B4-06C7D7E5145A}" type="datetimeFigureOut">
              <a:rPr lang="en-US" smtClean="0"/>
              <a:t>5/6/2020</a:t>
            </a:fld>
            <a:endParaRPr lang="en-P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9E1F1-AF00-4652-8423-4E25B3776B90}" type="slidenum">
              <a:rPr lang="en-PH" smtClean="0"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F01E-2521-4EE1-87B4-06C7D7E5145A}" type="datetimeFigureOut">
              <a:rPr lang="en-US" smtClean="0"/>
              <a:t>5/6/2020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9E1F1-AF00-4652-8423-4E25B3776B90}" type="slidenum">
              <a:rPr lang="en-PH" smtClean="0"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F01E-2521-4EE1-87B4-06C7D7E5145A}" type="datetimeFigureOut">
              <a:rPr lang="en-US" smtClean="0"/>
              <a:t>5/6/2020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9E1F1-AF00-4652-8423-4E25B3776B90}" type="slidenum">
              <a:rPr lang="en-PH" smtClean="0"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AF01E-2521-4EE1-87B4-06C7D7E5145A}" type="datetimeFigureOut">
              <a:rPr lang="en-US" smtClean="0"/>
              <a:t>5/6/2020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9E1F1-AF00-4652-8423-4E25B3776B90}" type="slidenum">
              <a:rPr lang="en-PH" smtClean="0"/>
              <a:t>‹#›</a:t>
            </a:fld>
            <a:endParaRPr lang="en-P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PH" dirty="0" smtClean="0"/>
              <a:t>Hello </a:t>
            </a:r>
            <a:r>
              <a:rPr lang="en-PH" dirty="0" err="1" smtClean="0"/>
              <a:t>po</a:t>
            </a:r>
            <a:endParaRPr lang="en-P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PH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Hello po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Hello po</dc:title>
  <dc:creator>enduser</dc:creator>
  <cp:lastModifiedBy>enduser</cp:lastModifiedBy>
  <cp:revision>1</cp:revision>
  <dcterms:created xsi:type="dcterms:W3CDTF">2020-05-06T07:14:05Z</dcterms:created>
  <dcterms:modified xsi:type="dcterms:W3CDTF">2020-05-06T07:14:29Z</dcterms:modified>
</cp:coreProperties>
</file>