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8" r:id="rId11"/>
    <p:sldId id="272" r:id="rId12"/>
    <p:sldId id="273" r:id="rId13"/>
    <p:sldId id="270" r:id="rId14"/>
    <p:sldId id="274" r:id="rId15"/>
    <p:sldId id="275" r:id="rId16"/>
    <p:sldId id="288" r:id="rId17"/>
    <p:sldId id="276" r:id="rId18"/>
    <p:sldId id="277" r:id="rId19"/>
    <p:sldId id="279" r:id="rId20"/>
    <p:sldId id="284" r:id="rId21"/>
    <p:sldId id="280" r:id="rId22"/>
    <p:sldId id="281" r:id="rId23"/>
    <p:sldId id="285" r:id="rId24"/>
    <p:sldId id="286" r:id="rId25"/>
    <p:sldId id="287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2198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29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775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796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647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027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622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068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6544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P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15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92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DB6422-C9A0-4232-8C81-88CEAA2970CF}" type="datetimeFigureOut">
              <a:rPr lang="en-PH" smtClean="0"/>
              <a:t>21/11/2019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01EE33-9C93-436F-921E-F37FD5D77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310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m.nationbuilder.com/r?u=KnJIPKv-cSboNDrSoDGTNV3BFOi2nBL9hGZHsTCUAyzmPx2g_s8TCyuC5A9izR2k&amp;e=e387dc894a22cd71031cee3602318813&amp;utm_source=gccm&amp;utm_medium=email&amp;utm_campaign=climate_strike_1_en&amp;n=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28" t="17777" r="12177" b="6969"/>
          <a:stretch/>
        </p:blipFill>
        <p:spPr>
          <a:xfrm>
            <a:off x="940525" y="499291"/>
            <a:ext cx="10481639" cy="58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7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020" t="33922" r="20245" b="6906"/>
          <a:stretch/>
        </p:blipFill>
        <p:spPr>
          <a:xfrm>
            <a:off x="1324983" y="430818"/>
            <a:ext cx="9752319" cy="60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79" t="21002" r="18832" b="18040"/>
          <a:stretch/>
        </p:blipFill>
        <p:spPr>
          <a:xfrm>
            <a:off x="833718" y="619107"/>
            <a:ext cx="10497670" cy="55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02" t="35004" r="20996" b="20658"/>
          <a:stretch/>
        </p:blipFill>
        <p:spPr>
          <a:xfrm>
            <a:off x="1053737" y="1018902"/>
            <a:ext cx="10084525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86" t="29652" r="20420" b="15717"/>
          <a:stretch/>
        </p:blipFill>
        <p:spPr>
          <a:xfrm>
            <a:off x="1097279" y="661852"/>
            <a:ext cx="10337076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99" t="26281" r="18703" b="14585"/>
          <a:stretch/>
        </p:blipFill>
        <p:spPr>
          <a:xfrm>
            <a:off x="1186926" y="846779"/>
            <a:ext cx="10506636" cy="51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90" t="20152" r="23085" b="33761"/>
          <a:stretch/>
        </p:blipFill>
        <p:spPr>
          <a:xfrm>
            <a:off x="833716" y="224118"/>
            <a:ext cx="10399059" cy="55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6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90" t="65082" r="26244" b="6403"/>
          <a:stretch/>
        </p:blipFill>
        <p:spPr>
          <a:xfrm>
            <a:off x="1060139" y="1169510"/>
            <a:ext cx="9760261" cy="44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46" t="52037" r="24036" b="24386"/>
          <a:stretch/>
        </p:blipFill>
        <p:spPr>
          <a:xfrm>
            <a:off x="1075510" y="3411454"/>
            <a:ext cx="10302238" cy="2558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6941" y="981782"/>
            <a:ext cx="82349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38100">
                  <a:solidFill>
                    <a:srgbClr val="FF66FF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lackCrown" panose="02000A03000000000000" pitchFamily="2" charset="0"/>
              </a:rPr>
              <a:t>LEADERS</a:t>
            </a:r>
            <a:endParaRPr lang="en-US" sz="16600" b="1" cap="none" spc="0" dirty="0">
              <a:ln w="38100">
                <a:solidFill>
                  <a:srgbClr val="FF66FF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lackCrown" panose="02000A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26" t="22439" r="26382" b="49504"/>
          <a:stretch/>
        </p:blipFill>
        <p:spPr>
          <a:xfrm>
            <a:off x="1280158" y="1186927"/>
            <a:ext cx="9905185" cy="45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90" t="49730" r="27417" b="6857"/>
          <a:stretch/>
        </p:blipFill>
        <p:spPr>
          <a:xfrm>
            <a:off x="818606" y="470264"/>
            <a:ext cx="10497060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68" t="49004" r="28350" b="11262"/>
          <a:stretch/>
        </p:blipFill>
        <p:spPr>
          <a:xfrm>
            <a:off x="1308078" y="1374383"/>
            <a:ext cx="9492343" cy="4416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15" t="19832" r="18822" b="63503"/>
          <a:stretch/>
        </p:blipFill>
        <p:spPr>
          <a:xfrm>
            <a:off x="881615" y="0"/>
            <a:ext cx="10345270" cy="1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26" t="31567" r="33552" b="30487"/>
          <a:stretch/>
        </p:blipFill>
        <p:spPr>
          <a:xfrm>
            <a:off x="1323702" y="1637212"/>
            <a:ext cx="9513478" cy="4676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01" t="68068" r="34587" b="15733"/>
          <a:stretch/>
        </p:blipFill>
        <p:spPr>
          <a:xfrm>
            <a:off x="2821577" y="322987"/>
            <a:ext cx="5770675" cy="13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10" t="54365" r="34001" b="22434"/>
          <a:stretch/>
        </p:blipFill>
        <p:spPr>
          <a:xfrm>
            <a:off x="1271451" y="1245325"/>
            <a:ext cx="9622972" cy="396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01" t="68068" r="34587" b="15733"/>
          <a:stretch/>
        </p:blipFill>
        <p:spPr>
          <a:xfrm>
            <a:off x="2899954" y="140107"/>
            <a:ext cx="5770675" cy="13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8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46" t="44457" r="34699" b="27368"/>
          <a:stretch/>
        </p:blipFill>
        <p:spPr>
          <a:xfrm>
            <a:off x="1323702" y="1402078"/>
            <a:ext cx="9771018" cy="3594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7427" y="4898962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D2228"/>
                </a:solidFill>
                <a:latin typeface="Helvetica Neue"/>
              </a:rPr>
              <a:t>PS: </a:t>
            </a:r>
            <a:r>
              <a:rPr lang="en-US" b="1" i="1" u="sng" dirty="0">
                <a:solidFill>
                  <a:srgbClr val="338FE9"/>
                </a:solidFill>
                <a:latin typeface="Helvetica Neue"/>
                <a:hlinkClick r:id="rId3"/>
              </a:rPr>
              <a:t>Here's that link to register your climate strike.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401" t="68068" r="34587" b="15733"/>
          <a:stretch/>
        </p:blipFill>
        <p:spPr>
          <a:xfrm>
            <a:off x="3021875" y="87853"/>
            <a:ext cx="5770675" cy="13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8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906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52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6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4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615" t="19832" r="18822" b="63503"/>
          <a:stretch/>
        </p:blipFill>
        <p:spPr>
          <a:xfrm>
            <a:off x="890323" y="121408"/>
            <a:ext cx="10345270" cy="147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71" t="48823" r="28495" b="28257"/>
          <a:stretch/>
        </p:blipFill>
        <p:spPr>
          <a:xfrm>
            <a:off x="1379522" y="1600583"/>
            <a:ext cx="9366872" cy="39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79" t="36071" r="27304" b="8383"/>
          <a:stretch/>
        </p:blipFill>
        <p:spPr>
          <a:xfrm>
            <a:off x="1001484" y="663777"/>
            <a:ext cx="9945189" cy="55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6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76" t="41503" r="28383" b="6732"/>
          <a:stretch/>
        </p:blipFill>
        <p:spPr>
          <a:xfrm>
            <a:off x="1689462" y="627020"/>
            <a:ext cx="8725989" cy="57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414" t="19179" r="18913" b="11984"/>
          <a:stretch/>
        </p:blipFill>
        <p:spPr>
          <a:xfrm>
            <a:off x="995083" y="851648"/>
            <a:ext cx="10085293" cy="52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8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88" t="28954" r="20491" b="22012"/>
          <a:stretch/>
        </p:blipFill>
        <p:spPr>
          <a:xfrm>
            <a:off x="979714" y="670562"/>
            <a:ext cx="9993086" cy="50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7" t="36623" r="20588" b="8736"/>
          <a:stretch/>
        </p:blipFill>
        <p:spPr>
          <a:xfrm>
            <a:off x="1358794" y="978946"/>
            <a:ext cx="9666258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3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30" t="28452" r="19884" b="9377"/>
          <a:stretch/>
        </p:blipFill>
        <p:spPr>
          <a:xfrm>
            <a:off x="1312688" y="589621"/>
            <a:ext cx="10008455" cy="5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154</TotalTime>
  <Words>3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ABlackCrown</vt:lpstr>
      <vt:lpstr>Century Gothic</vt:lpstr>
      <vt:lpstr>Garamond</vt:lpstr>
      <vt:lpstr>Helvetica Neue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SJS</dc:creator>
  <cp:lastModifiedBy>SJS</cp:lastModifiedBy>
  <cp:revision>11</cp:revision>
  <dcterms:created xsi:type="dcterms:W3CDTF">2019-11-20T14:32:52Z</dcterms:created>
  <dcterms:modified xsi:type="dcterms:W3CDTF">2019-11-21T05:57:07Z</dcterms:modified>
</cp:coreProperties>
</file>