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59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84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972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56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798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21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89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86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31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94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9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530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1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123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321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6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74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5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1F0AF5-96C2-4299-BEC0-4AE13B4AB81D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47952-4F8D-49DF-AF52-E588A44BD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0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3C3EC-426C-4F53-A6F0-768EEDD1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710046"/>
            <a:ext cx="6815669" cy="279070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ART AND THE COMPUTER</a:t>
            </a:r>
          </a:p>
        </p:txBody>
      </p:sp>
    </p:spTree>
    <p:extLst>
      <p:ext uri="{BB962C8B-B14F-4D97-AF65-F5344CB8AC3E}">
        <p14:creationId xmlns:p14="http://schemas.microsoft.com/office/powerpoint/2010/main" xmlns="" val="417950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84030"/>
            <a:ext cx="9601196" cy="4691837"/>
          </a:xfrm>
        </p:spPr>
        <p:txBody>
          <a:bodyPr/>
          <a:lstStyle/>
          <a:p>
            <a:r>
              <a:rPr lang="en-US" sz="3600" b="1" dirty="0" smtClean="0"/>
              <a:t>Square Too</a:t>
            </a:r>
            <a:r>
              <a:rPr lang="en-US" sz="3600" dirty="0" smtClean="0"/>
              <a:t>l- used to create perfect square or rectangular shapes. By changing the line thickness in the line tool, you could change the thickness of the square</a:t>
            </a:r>
          </a:p>
          <a:p>
            <a:r>
              <a:rPr lang="en-US" sz="3600" b="1" dirty="0" smtClean="0"/>
              <a:t>Circle Tool- </a:t>
            </a:r>
            <a:r>
              <a:rPr lang="en-US" sz="3600" dirty="0" smtClean="0"/>
              <a:t>similar to the Square tool, it is used to create perfect circles, and the thickness can be changed using the line tool.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AND ERASING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2414954"/>
            <a:ext cx="10539047" cy="3810000"/>
          </a:xfrm>
        </p:spPr>
        <p:txBody>
          <a:bodyPr>
            <a:noAutofit/>
          </a:bodyPr>
          <a:lstStyle/>
          <a:p>
            <a:r>
              <a:rPr lang="en-US" sz="3100" b="1" dirty="0" smtClean="0"/>
              <a:t>Erasing Tools</a:t>
            </a:r>
            <a:r>
              <a:rPr lang="en-US" sz="3100" dirty="0" smtClean="0"/>
              <a:t>- these provide several different ways to create various parts, or all of your drawing. </a:t>
            </a:r>
          </a:p>
          <a:p>
            <a:r>
              <a:rPr lang="en-US" sz="3100" b="1" dirty="0" smtClean="0"/>
              <a:t>Moving Truck- </a:t>
            </a:r>
            <a:r>
              <a:rPr lang="en-US" sz="3100" dirty="0" smtClean="0"/>
              <a:t>allows various parts of the image to be selected ad moved around the canvas. There are different shapes and sizes that the selections can be, such as circles or rectangles.</a:t>
            </a:r>
          </a:p>
          <a:p>
            <a:r>
              <a:rPr lang="en-US" sz="3100" b="1" dirty="0" smtClean="0"/>
              <a:t>Dye Tool-</a:t>
            </a:r>
            <a:r>
              <a:rPr lang="en-US" sz="3100" dirty="0" smtClean="0"/>
              <a:t> use to pick out colors already used somewhere in the canvas.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92" y="2309446"/>
            <a:ext cx="10351477" cy="3763108"/>
          </a:xfrm>
        </p:spPr>
        <p:txBody>
          <a:bodyPr>
            <a:noAutofit/>
          </a:bodyPr>
          <a:lstStyle/>
          <a:p>
            <a:r>
              <a:rPr lang="en-US" sz="3100" b="1" dirty="0" smtClean="0"/>
              <a:t>Text Tool- </a:t>
            </a:r>
            <a:r>
              <a:rPr lang="en-US" sz="3100" dirty="0" smtClean="0"/>
              <a:t>includes ‘rubber stamp’ of the letters f the alphabet which speak the name of the letter when selected.</a:t>
            </a:r>
          </a:p>
          <a:p>
            <a:r>
              <a:rPr lang="en-US" sz="3100" b="1" dirty="0" smtClean="0"/>
              <a:t>Typing Tool- </a:t>
            </a:r>
            <a:r>
              <a:rPr lang="en-US" sz="3100" dirty="0" smtClean="0"/>
              <a:t>includes basic abilities to add text to the image in different fonts and various sizes. </a:t>
            </a:r>
          </a:p>
          <a:p>
            <a:r>
              <a:rPr lang="en-US" sz="3100" b="1" dirty="0" smtClean="0"/>
              <a:t>Opacity-</a:t>
            </a:r>
            <a:r>
              <a:rPr lang="en-US" sz="3100" dirty="0" smtClean="0"/>
              <a:t> the degree to which something reduces the passage of light.</a:t>
            </a:r>
          </a:p>
          <a:p>
            <a:r>
              <a:rPr lang="en-US" sz="3100" b="1" dirty="0" smtClean="0"/>
              <a:t>Undo- </a:t>
            </a:r>
            <a:r>
              <a:rPr lang="en-US" sz="3100" dirty="0" smtClean="0"/>
              <a:t>cancels, annuls, or reverses an action or its effect.</a:t>
            </a:r>
          </a:p>
          <a:p>
            <a:endParaRPr lang="en-US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443435-9FB5-4BC6-99EA-F9F04944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5652"/>
            <a:ext cx="9601196" cy="4890216"/>
          </a:xfrm>
        </p:spPr>
        <p:txBody>
          <a:bodyPr>
            <a:normAutofit/>
          </a:bodyPr>
          <a:lstStyle/>
          <a:p>
            <a:r>
              <a:rPr lang="en-US" sz="3600" dirty="0"/>
              <a:t>Art is no longer done only on paper using paint and other coloring materials.</a:t>
            </a:r>
          </a:p>
          <a:p>
            <a:r>
              <a:rPr lang="en-US" sz="3600" dirty="0"/>
              <a:t>The new form of art created using the computer is called digital art.</a:t>
            </a:r>
          </a:p>
          <a:p>
            <a:r>
              <a:rPr lang="en-US" sz="3600" dirty="0"/>
              <a:t>Digital Art is also considered real art because the same artistic skills are applied by the artist.</a:t>
            </a:r>
          </a:p>
        </p:txBody>
      </p:sp>
    </p:spTree>
    <p:extLst>
      <p:ext uri="{BB962C8B-B14F-4D97-AF65-F5344CB8AC3E}">
        <p14:creationId xmlns:p14="http://schemas.microsoft.com/office/powerpoint/2010/main" xmlns="" val="37988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0997B-6C58-43B8-BA89-6B778818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Art With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3A036-9A05-4543-A715-6014BB13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9982197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HISTORY OF DIGITAL ART</a:t>
            </a:r>
          </a:p>
          <a:p>
            <a:r>
              <a:rPr lang="en-US" sz="3600" dirty="0"/>
              <a:t>In the early 1960’s, Desmond Paul Henry invented the Henry Drawing Machine from a converted World War </a:t>
            </a:r>
            <a:r>
              <a:rPr lang="en-US" sz="3600" dirty="0" err="1"/>
              <a:t>ll</a:t>
            </a:r>
            <a:r>
              <a:rPr lang="en-US" sz="3600" dirty="0"/>
              <a:t> bombsight computer.</a:t>
            </a:r>
          </a:p>
          <a:p>
            <a:r>
              <a:rPr lang="en-US" sz="3600" dirty="0"/>
              <a:t>His work was shown in Reid Gallery in London 1962, after his machine generated art won him the privilege of a one-man exhibition.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48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CEE294-27C8-4E29-B93C-F8F16BAC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52" y="902525"/>
            <a:ext cx="9910945" cy="4973343"/>
          </a:xfrm>
        </p:spPr>
        <p:txBody>
          <a:bodyPr>
            <a:normAutofit/>
          </a:bodyPr>
          <a:lstStyle/>
          <a:p>
            <a:r>
              <a:rPr lang="en-US" sz="3200" dirty="0"/>
              <a:t>In 1963, James Larsen of Sn Jose State University wrote a computer program based on artistic principles. This resulted in an early public showing of computer art in San Jose, California on May 6 1963.</a:t>
            </a:r>
          </a:p>
          <a:p>
            <a:r>
              <a:rPr lang="en-US" sz="3200" dirty="0"/>
              <a:t>By the mid- 1960’s people involved in the creation of computer art were engineers and scientist because they had access to the only computing resources available at university scientific research ;abs.,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8831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4CAD8-5DF1-48FC-A8C8-789B1A17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49" y="700644"/>
            <a:ext cx="10129652" cy="5175224"/>
          </a:xfrm>
        </p:spPr>
        <p:txBody>
          <a:bodyPr>
            <a:noAutofit/>
          </a:bodyPr>
          <a:lstStyle/>
          <a:p>
            <a:pPr lvl="1"/>
            <a:r>
              <a:rPr lang="en-US" sz="3600" dirty="0"/>
              <a:t>Adobe Systems, founded in 1982, developed the PostScript language and digital fonts, making drawing, painting, and image manipulation software popular. Adobe Illustrator, a vector drawing program based on the </a:t>
            </a:r>
            <a:r>
              <a:rPr lang="en-US" sz="3600" dirty="0" err="1"/>
              <a:t>Bézier</a:t>
            </a:r>
            <a:r>
              <a:rPr lang="en-US" sz="3600" dirty="0"/>
              <a:t> curve introduced in 1987 and Adobe Photoshop, written by brothers Thomas and John Knoll in 1990, were developed for use on Macintosh computers and compiled for DOS/Windows platforms in 1993.</a:t>
            </a:r>
          </a:p>
        </p:txBody>
      </p:sp>
    </p:spTree>
    <p:extLst>
      <p:ext uri="{BB962C8B-B14F-4D97-AF65-F5344CB8AC3E}">
        <p14:creationId xmlns:p14="http://schemas.microsoft.com/office/powerpoint/2010/main" xmlns="" val="194129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Generated Visual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Computers are used today for</a:t>
            </a:r>
          </a:p>
          <a:p>
            <a:r>
              <a:rPr lang="en-US" sz="3200" dirty="0" smtClean="0"/>
              <a:t>Desktop Publishing (magazines, Print media, etc)</a:t>
            </a:r>
          </a:p>
          <a:p>
            <a:r>
              <a:rPr lang="en-US" sz="3200" dirty="0" smtClean="0"/>
              <a:t>Graphic Design</a:t>
            </a:r>
          </a:p>
          <a:p>
            <a:r>
              <a:rPr lang="en-US" sz="3200" b="1" dirty="0" smtClean="0"/>
              <a:t>2D ART</a:t>
            </a:r>
          </a:p>
          <a:p>
            <a:r>
              <a:rPr lang="en-US" sz="3200" dirty="0" smtClean="0"/>
              <a:t>This is emulating traditional art using computer software.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7" y="914400"/>
            <a:ext cx="9993920" cy="49614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3D Graphics/3D Art (till and Animated)</a:t>
            </a:r>
          </a:p>
          <a:p>
            <a:r>
              <a:rPr lang="en-US" sz="3600" dirty="0" smtClean="0"/>
              <a:t>3D graphics are created via the process of designing imagery from geometric shapes, polygons, or NURBS curve to create three-dimensional objects and scenes for use in various media such as film, television, print, rapid prototyping, games/stimulations, and special visual </a:t>
            </a:r>
            <a:r>
              <a:rPr lang="en-US" sz="3600" dirty="0" err="1" smtClean="0"/>
              <a:t>effets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984738"/>
            <a:ext cx="9841520" cy="48911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Prominent artist who started this in the 1950’s-70’s were Desmond Paul Henry, A. Michael Noll, Nam June Paik, John Whitney, and Charles </a:t>
            </a:r>
            <a:r>
              <a:rPr lang="en-US" sz="3200" dirty="0" err="1" smtClean="0"/>
              <a:t>Csuri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sz="3200" dirty="0" smtClean="0"/>
              <a:t>TOP DIGITAL ARTIST INCLUDE:</a:t>
            </a:r>
          </a:p>
          <a:p>
            <a:r>
              <a:rPr lang="en-US" sz="3200" dirty="0" smtClean="0"/>
              <a:t>Top VFX Companies- Pixar/industrial Light and Magic/WETA digital</a:t>
            </a:r>
          </a:p>
          <a:p>
            <a:r>
              <a:rPr lang="en-US" sz="3200" dirty="0" smtClean="0"/>
              <a:t>Top Video Game Companies- Square </a:t>
            </a:r>
            <a:r>
              <a:rPr lang="en-US" sz="3200" dirty="0" err="1" smtClean="0"/>
              <a:t>Enix</a:t>
            </a:r>
            <a:r>
              <a:rPr lang="en-US" sz="3200" dirty="0" smtClean="0"/>
              <a:t>/ Kojima Productions/ </a:t>
            </a:r>
            <a:r>
              <a:rPr lang="en-US" sz="3200" dirty="0" err="1" smtClean="0"/>
              <a:t>Vanillaware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Pencil Tool-</a:t>
            </a:r>
            <a:r>
              <a:rPr lang="en-US" sz="3600" dirty="0" smtClean="0"/>
              <a:t> the tool that draws free lines onto the picture.</a:t>
            </a:r>
          </a:p>
          <a:p>
            <a:r>
              <a:rPr lang="en-US" sz="3600" b="1" dirty="0" smtClean="0"/>
              <a:t>Line Tool-</a:t>
            </a:r>
            <a:r>
              <a:rPr lang="en-US" sz="3600" dirty="0" smtClean="0"/>
              <a:t> used to create perfectly straight lines.</a:t>
            </a:r>
          </a:p>
          <a:p>
            <a:r>
              <a:rPr lang="en-US" sz="3600" b="1" dirty="0" smtClean="0"/>
              <a:t>Paint Bucket</a:t>
            </a:r>
            <a:r>
              <a:rPr lang="en-US" sz="3600" dirty="0" smtClean="0"/>
              <a:t>- used to fill an are with solid color or pattern.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621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ART AND THE COMPUTER</vt:lpstr>
      <vt:lpstr>Slide 2</vt:lpstr>
      <vt:lpstr>Creating Art With The Computer</vt:lpstr>
      <vt:lpstr>Slide 4</vt:lpstr>
      <vt:lpstr>Slide 5</vt:lpstr>
      <vt:lpstr>Computer Generated Visual Media</vt:lpstr>
      <vt:lpstr>Slide 7</vt:lpstr>
      <vt:lpstr>Slide 8</vt:lpstr>
      <vt:lpstr>DRAWING TOOLS</vt:lpstr>
      <vt:lpstr>Slide 10</vt:lpstr>
      <vt:lpstr>SELECTION AND ERASING TOOLS</vt:lpstr>
      <vt:lpstr>TEXT INSERTION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THE COMPUTER</dc:title>
  <dc:creator>End User</dc:creator>
  <cp:lastModifiedBy>acer</cp:lastModifiedBy>
  <cp:revision>4</cp:revision>
  <dcterms:created xsi:type="dcterms:W3CDTF">2020-01-20T02:03:08Z</dcterms:created>
  <dcterms:modified xsi:type="dcterms:W3CDTF">2020-01-20T03:13:17Z</dcterms:modified>
</cp:coreProperties>
</file>