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840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9979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416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694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263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228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558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2481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5188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46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848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D141-6742-4649-8A5B-988C041ABCE4}" type="datetimeFigureOut">
              <a:rPr lang="en-PH" smtClean="0"/>
              <a:pPr/>
              <a:t>18/10/2019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F890-8685-46BB-91A6-C7EEB624DE92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836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3400" b="1" u="sng" dirty="0" smtClean="0">
                <a:latin typeface="Arial" pitchFamily="34" charset="0"/>
                <a:cs typeface="Arial" pitchFamily="34" charset="0"/>
              </a:rPr>
              <a:t>Hands-on Task</a:t>
            </a:r>
          </a:p>
          <a:p>
            <a:pPr mar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1. Start the computer properly.</a:t>
            </a:r>
            <a:endParaRPr lang="en-PH" sz="34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2. Open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Microsoft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Word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Type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a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Proud to be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PH" sz="3400" dirty="0" err="1" smtClean="0">
                <a:latin typeface="Arial" pitchFamily="34" charset="0"/>
                <a:cs typeface="Arial" pitchFamily="34" charset="0"/>
              </a:rPr>
              <a:t>Familian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”</a:t>
            </a:r>
            <a:endParaRPr lang="en-PH" sz="34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4. Change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its font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face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into Arial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5. Change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its font size into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30.</a:t>
            </a:r>
            <a:endParaRPr lang="en-PH" sz="34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6. Change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its font </a:t>
            </a:r>
            <a:r>
              <a:rPr lang="en-PH" sz="3400" dirty="0" err="1">
                <a:latin typeface="Arial" pitchFamily="34" charset="0"/>
                <a:cs typeface="Arial" pitchFamily="34" charset="0"/>
              </a:rPr>
              <a:t>color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 into Blue.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7. Set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the word “</a:t>
            </a:r>
            <a:r>
              <a:rPr lang="en-PH" sz="3400" dirty="0" err="1">
                <a:latin typeface="Arial" pitchFamily="34" charset="0"/>
                <a:cs typeface="Arial" pitchFamily="34" charset="0"/>
              </a:rPr>
              <a:t>Familian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” into boldface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8. Set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the word “I” into italic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Underline </a:t>
            </a:r>
            <a:r>
              <a:rPr lang="en-PH" sz="3400" dirty="0">
                <a:latin typeface="Arial" pitchFamily="34" charset="0"/>
                <a:cs typeface="Arial" pitchFamily="34" charset="0"/>
              </a:rPr>
              <a:t>the word “Proud</a:t>
            </a:r>
            <a:r>
              <a:rPr lang="en-PH" sz="3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lvl="0" indent="0">
              <a:buNone/>
            </a:pPr>
            <a:r>
              <a:rPr lang="en-PH" sz="3400" dirty="0" smtClean="0">
                <a:latin typeface="Arial" pitchFamily="34" charset="0"/>
                <a:cs typeface="Arial" pitchFamily="34" charset="0"/>
              </a:rPr>
              <a:t>10. Shut Down the computer properly.</a:t>
            </a:r>
            <a:endParaRPr lang="en-PH" sz="3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178698"/>
          </a:xfrm>
        </p:spPr>
        <p:txBody>
          <a:bodyPr>
            <a:normAutofit/>
          </a:bodyPr>
          <a:lstStyle/>
          <a:p>
            <a:r>
              <a:rPr lang="en-PH" sz="5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PH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PH" sz="5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Proud</a:t>
            </a:r>
            <a:r>
              <a:rPr lang="en-PH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be </a:t>
            </a:r>
            <a:r>
              <a:rPr lang="en-PH" sz="5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Familian</a:t>
            </a:r>
            <a:endParaRPr lang="en-PH" sz="5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I am Proud to be Familian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Jessica</cp:lastModifiedBy>
  <cp:revision>6</cp:revision>
  <dcterms:created xsi:type="dcterms:W3CDTF">2018-11-21T12:06:27Z</dcterms:created>
  <dcterms:modified xsi:type="dcterms:W3CDTF">2019-10-17T22:38:54Z</dcterms:modified>
</cp:coreProperties>
</file>