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0840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9979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41678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1694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5263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2284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8558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2481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5188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0464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8488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3D141-6742-4649-8A5B-988C041ABCE4}" type="datetimeFigureOut">
              <a:rPr lang="en-PH" smtClean="0"/>
              <a:pPr/>
              <a:t>18/10/2019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CF890-8685-46BB-91A6-C7EEB624DE9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6836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PH" sz="3400" b="1" u="sng" dirty="0" smtClean="0">
                <a:latin typeface="Arial" pitchFamily="34" charset="0"/>
                <a:cs typeface="Arial" pitchFamily="34" charset="0"/>
              </a:rPr>
              <a:t>Hands-on Task</a:t>
            </a:r>
          </a:p>
          <a:p>
            <a:pPr marL="0" indent="0">
              <a:buNone/>
            </a:pPr>
            <a:r>
              <a:rPr lang="en-PH" sz="3400" dirty="0" smtClean="0">
                <a:latin typeface="Arial" pitchFamily="34" charset="0"/>
                <a:cs typeface="Arial" pitchFamily="34" charset="0"/>
              </a:rPr>
              <a:t>1. Start the computer properly.</a:t>
            </a:r>
            <a:endParaRPr lang="en-PH" sz="34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en-PH" sz="3400" dirty="0" smtClean="0">
                <a:latin typeface="Arial" pitchFamily="34" charset="0"/>
                <a:cs typeface="Arial" pitchFamily="34" charset="0"/>
              </a:rPr>
              <a:t>2. Open 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Microsoft </a:t>
            </a:r>
            <a:r>
              <a:rPr lang="en-PH" sz="3400" dirty="0" smtClean="0">
                <a:latin typeface="Arial" pitchFamily="34" charset="0"/>
                <a:cs typeface="Arial" pitchFamily="34" charset="0"/>
              </a:rPr>
              <a:t>Word</a:t>
            </a:r>
          </a:p>
          <a:p>
            <a:pPr marL="0" lvl="0" indent="0">
              <a:buNone/>
            </a:pPr>
            <a:r>
              <a:rPr lang="en-PH" sz="34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PH" sz="3400" dirty="0" smtClean="0">
                <a:latin typeface="Arial" pitchFamily="34" charset="0"/>
                <a:cs typeface="Arial" pitchFamily="34" charset="0"/>
              </a:rPr>
              <a:t>Type </a:t>
            </a:r>
            <a:r>
              <a:rPr lang="en-PH" sz="3400" dirty="0" smtClean="0">
                <a:latin typeface="Arial" pitchFamily="34" charset="0"/>
                <a:cs typeface="Arial" pitchFamily="34" charset="0"/>
              </a:rPr>
              <a:t>“I 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a</a:t>
            </a:r>
            <a:r>
              <a:rPr lang="en-PH" sz="3400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Proud to be </a:t>
            </a:r>
            <a:r>
              <a:rPr lang="en-PH" sz="3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PH" sz="3400" dirty="0" err="1" smtClean="0">
                <a:latin typeface="Arial" pitchFamily="34" charset="0"/>
                <a:cs typeface="Arial" pitchFamily="34" charset="0"/>
              </a:rPr>
              <a:t>Familian</a:t>
            </a:r>
            <a:r>
              <a:rPr lang="en-PH" sz="3400" dirty="0" smtClean="0">
                <a:latin typeface="Arial" pitchFamily="34" charset="0"/>
                <a:cs typeface="Arial" pitchFamily="34" charset="0"/>
              </a:rPr>
              <a:t>”</a:t>
            </a:r>
            <a:endParaRPr lang="en-PH" sz="34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en-PH" sz="3400" dirty="0" smtClean="0">
                <a:latin typeface="Arial" pitchFamily="34" charset="0"/>
                <a:cs typeface="Arial" pitchFamily="34" charset="0"/>
              </a:rPr>
              <a:t>4. Change 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its font </a:t>
            </a:r>
            <a:r>
              <a:rPr lang="en-PH" sz="3400" dirty="0" smtClean="0">
                <a:latin typeface="Arial" pitchFamily="34" charset="0"/>
                <a:cs typeface="Arial" pitchFamily="34" charset="0"/>
              </a:rPr>
              <a:t>face 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into Arial</a:t>
            </a:r>
          </a:p>
          <a:p>
            <a:pPr marL="0" lvl="0" indent="0">
              <a:buNone/>
            </a:pPr>
            <a:r>
              <a:rPr lang="en-PH" sz="3400" dirty="0" smtClean="0">
                <a:latin typeface="Arial" pitchFamily="34" charset="0"/>
                <a:cs typeface="Arial" pitchFamily="34" charset="0"/>
              </a:rPr>
              <a:t>5. Change 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its font size into </a:t>
            </a:r>
            <a:r>
              <a:rPr lang="en-PH" sz="3400" dirty="0" smtClean="0">
                <a:latin typeface="Arial" pitchFamily="34" charset="0"/>
                <a:cs typeface="Arial" pitchFamily="34" charset="0"/>
              </a:rPr>
              <a:t>30.</a:t>
            </a:r>
            <a:endParaRPr lang="en-PH" sz="34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en-PH" sz="3400" dirty="0" smtClean="0">
                <a:latin typeface="Arial" pitchFamily="34" charset="0"/>
                <a:cs typeface="Arial" pitchFamily="34" charset="0"/>
              </a:rPr>
              <a:t>6. Change 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its font </a:t>
            </a:r>
            <a:r>
              <a:rPr lang="en-PH" sz="3400" dirty="0" err="1">
                <a:latin typeface="Arial" pitchFamily="34" charset="0"/>
                <a:cs typeface="Arial" pitchFamily="34" charset="0"/>
              </a:rPr>
              <a:t>color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 into Blue.</a:t>
            </a:r>
          </a:p>
          <a:p>
            <a:pPr marL="0" lvl="0" indent="0">
              <a:buNone/>
            </a:pPr>
            <a:r>
              <a:rPr lang="en-PH" sz="3400" dirty="0" smtClean="0">
                <a:latin typeface="Arial" pitchFamily="34" charset="0"/>
                <a:cs typeface="Arial" pitchFamily="34" charset="0"/>
              </a:rPr>
              <a:t>7. Set 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the word “</a:t>
            </a:r>
            <a:r>
              <a:rPr lang="en-PH" sz="3400" dirty="0" err="1">
                <a:latin typeface="Arial" pitchFamily="34" charset="0"/>
                <a:cs typeface="Arial" pitchFamily="34" charset="0"/>
              </a:rPr>
              <a:t>Familian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” into boldface</a:t>
            </a:r>
          </a:p>
          <a:p>
            <a:pPr marL="0" lvl="0" indent="0">
              <a:buNone/>
            </a:pPr>
            <a:r>
              <a:rPr lang="en-PH" sz="3400" dirty="0" smtClean="0">
                <a:latin typeface="Arial" pitchFamily="34" charset="0"/>
                <a:cs typeface="Arial" pitchFamily="34" charset="0"/>
              </a:rPr>
              <a:t>8. Set 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the word “I” into italic</a:t>
            </a:r>
          </a:p>
          <a:p>
            <a:pPr marL="0" lvl="0" indent="0">
              <a:buNone/>
            </a:pPr>
            <a:r>
              <a:rPr lang="en-PH" sz="3400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en-PH" sz="3400" dirty="0" smtClean="0">
                <a:latin typeface="Arial" pitchFamily="34" charset="0"/>
                <a:cs typeface="Arial" pitchFamily="34" charset="0"/>
              </a:rPr>
              <a:t>Underline </a:t>
            </a:r>
            <a:r>
              <a:rPr lang="en-PH" sz="3400" dirty="0">
                <a:latin typeface="Arial" pitchFamily="34" charset="0"/>
                <a:cs typeface="Arial" pitchFamily="34" charset="0"/>
              </a:rPr>
              <a:t>the word “Proud</a:t>
            </a:r>
            <a:r>
              <a:rPr lang="en-PH" sz="3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marL="0" lvl="0" indent="0">
              <a:buNone/>
            </a:pPr>
            <a:r>
              <a:rPr lang="en-PH" sz="3400" dirty="0" smtClean="0">
                <a:latin typeface="Arial" pitchFamily="34" charset="0"/>
                <a:cs typeface="Arial" pitchFamily="34" charset="0"/>
              </a:rPr>
              <a:t>10. Shut Down the computer properly.</a:t>
            </a:r>
            <a:endParaRPr lang="en-PH" sz="3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20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178698"/>
          </a:xfrm>
        </p:spPr>
        <p:txBody>
          <a:bodyPr>
            <a:normAutofit/>
          </a:bodyPr>
          <a:lstStyle/>
          <a:p>
            <a:r>
              <a:rPr lang="en-PH" sz="5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en-PH" sz="5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am </a:t>
            </a:r>
            <a:r>
              <a:rPr lang="en-PH" sz="54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Proud</a:t>
            </a:r>
            <a:r>
              <a:rPr lang="en-PH" sz="5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to be </a:t>
            </a:r>
            <a:r>
              <a:rPr lang="en-PH" sz="5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Familian</a:t>
            </a:r>
            <a:endParaRPr lang="en-PH" sz="5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2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94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I am Proud to be Familian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</dc:creator>
  <cp:lastModifiedBy>Jessica</cp:lastModifiedBy>
  <cp:revision>6</cp:revision>
  <dcterms:created xsi:type="dcterms:W3CDTF">2018-11-21T12:06:27Z</dcterms:created>
  <dcterms:modified xsi:type="dcterms:W3CDTF">2019-10-17T22:38:54Z</dcterms:modified>
</cp:coreProperties>
</file>