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37" d="100"/>
          <a:sy n="37" d="100"/>
        </p:scale>
        <p:origin x="7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298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1040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1586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37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521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6307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308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35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618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007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7145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DEE0-4010-4477-9077-E5A7E0A711FD}" type="datetimeFigureOut">
              <a:rPr lang="en-PH" smtClean="0"/>
              <a:t>05/05/2020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DAB4-CCBA-4FD4-BFB7-BC714DD06B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465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4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3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6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8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9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4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Canossa</dc:creator>
  <cp:lastModifiedBy>Canossa</cp:lastModifiedBy>
  <cp:revision>3</cp:revision>
  <dcterms:created xsi:type="dcterms:W3CDTF">2020-05-05T06:29:31Z</dcterms:created>
  <dcterms:modified xsi:type="dcterms:W3CDTF">2020-05-05T07:16:28Z</dcterms:modified>
</cp:coreProperties>
</file>