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4"/>
  </p:sldMasterIdLst>
  <p:notesMasterIdLst>
    <p:notesMasterId r:id="rId13"/>
  </p:notesMasterIdLst>
  <p:handoutMasterIdLst>
    <p:handoutMasterId r:id="rId14"/>
  </p:handoutMasterIdLst>
  <p:sldIdLst>
    <p:sldId id="281" r:id="rId5"/>
    <p:sldId id="260" r:id="rId6"/>
    <p:sldId id="280" r:id="rId7"/>
    <p:sldId id="282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78A712-DD1F-C198-EC50-C2B0EC2E7FFC}" v="4" dt="2022-11-03T02:34:52.040"/>
    <p1510:client id="{AE2608A5-54AE-F85F-10AD-E353974DDB45}" v="6" dt="2023-01-21T15:20:26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8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 Grace Balin" userId="98baf94d-819e-4319-86e9-8c227a6109e1" providerId="ADAL" clId="{14665C38-4B60-4039-ADE9-1DB5BE6929B8}"/>
    <pc:docChg chg="undo custSel addSld modSld sldOrd">
      <pc:chgData name="Joan Grace Balin" userId="98baf94d-819e-4319-86e9-8c227a6109e1" providerId="ADAL" clId="{14665C38-4B60-4039-ADE9-1DB5BE6929B8}" dt="2022-11-03T02:30:46.117" v="2465" actId="1076"/>
      <pc:docMkLst>
        <pc:docMk/>
      </pc:docMkLst>
      <pc:sldChg chg="modSp">
        <pc:chgData name="Joan Grace Balin" userId="98baf94d-819e-4319-86e9-8c227a6109e1" providerId="ADAL" clId="{14665C38-4B60-4039-ADE9-1DB5BE6929B8}" dt="2022-11-03T01:51:00.213" v="226" actId="20577"/>
        <pc:sldMkLst>
          <pc:docMk/>
          <pc:sldMk cId="3671866448" sldId="260"/>
        </pc:sldMkLst>
        <pc:spChg chg="mod">
          <ac:chgData name="Joan Grace Balin" userId="98baf94d-819e-4319-86e9-8c227a6109e1" providerId="ADAL" clId="{14665C38-4B60-4039-ADE9-1DB5BE6929B8}" dt="2022-11-03T01:49:42.834" v="47" actId="20577"/>
          <ac:spMkLst>
            <pc:docMk/>
            <pc:sldMk cId="3671866448" sldId="260"/>
            <ac:spMk id="2" creationId="{6DDA973F-8CD6-1442-501D-B5B26986B0E0}"/>
          </ac:spMkLst>
        </pc:spChg>
        <pc:spChg chg="mod">
          <ac:chgData name="Joan Grace Balin" userId="98baf94d-819e-4319-86e9-8c227a6109e1" providerId="ADAL" clId="{14665C38-4B60-4039-ADE9-1DB5BE6929B8}" dt="2022-11-03T01:51:00.213" v="226" actId="20577"/>
          <ac:spMkLst>
            <pc:docMk/>
            <pc:sldMk cId="3671866448" sldId="260"/>
            <ac:spMk id="3" creationId="{D06EB056-DA9D-4DB6-A26A-5BC89D24639F}"/>
          </ac:spMkLst>
        </pc:spChg>
      </pc:sldChg>
      <pc:sldChg chg="addSp delSp modSp">
        <pc:chgData name="Joan Grace Balin" userId="98baf94d-819e-4319-86e9-8c227a6109e1" providerId="ADAL" clId="{14665C38-4B60-4039-ADE9-1DB5BE6929B8}" dt="2022-11-03T02:01:09.983" v="738" actId="14100"/>
        <pc:sldMkLst>
          <pc:docMk/>
          <pc:sldMk cId="3578677184" sldId="280"/>
        </pc:sldMkLst>
        <pc:spChg chg="mod">
          <ac:chgData name="Joan Grace Balin" userId="98baf94d-819e-4319-86e9-8c227a6109e1" providerId="ADAL" clId="{14665C38-4B60-4039-ADE9-1DB5BE6929B8}" dt="2022-11-03T01:51:49.492" v="227"/>
          <ac:spMkLst>
            <pc:docMk/>
            <pc:sldMk cId="3578677184" sldId="280"/>
            <ac:spMk id="2" creationId="{6DDA973F-8CD6-1442-501D-B5B26986B0E0}"/>
          </ac:spMkLst>
        </pc:spChg>
        <pc:spChg chg="mod">
          <ac:chgData name="Joan Grace Balin" userId="98baf94d-819e-4319-86e9-8c227a6109e1" providerId="ADAL" clId="{14665C38-4B60-4039-ADE9-1DB5BE6929B8}" dt="2022-11-03T02:01:06.252" v="736" actId="1076"/>
          <ac:spMkLst>
            <pc:docMk/>
            <pc:sldMk cId="3578677184" sldId="280"/>
            <ac:spMk id="3" creationId="{D06EB056-DA9D-4DB6-A26A-5BC89D24639F}"/>
          </ac:spMkLst>
        </pc:spChg>
        <pc:spChg chg="del mod">
          <ac:chgData name="Joan Grace Balin" userId="98baf94d-819e-4319-86e9-8c227a6109e1" providerId="ADAL" clId="{14665C38-4B60-4039-ADE9-1DB5BE6929B8}" dt="2022-11-03T01:52:34.606" v="259" actId="478"/>
          <ac:spMkLst>
            <pc:docMk/>
            <pc:sldMk cId="3578677184" sldId="280"/>
            <ac:spMk id="4" creationId="{58978003-E6C1-5427-8823-D2652FBBEAF1}"/>
          </ac:spMkLst>
        </pc:spChg>
        <pc:spChg chg="add del mod">
          <ac:chgData name="Joan Grace Balin" userId="98baf94d-819e-4319-86e9-8c227a6109e1" providerId="ADAL" clId="{14665C38-4B60-4039-ADE9-1DB5BE6929B8}" dt="2022-11-03T01:52:47.905" v="261" actId="478"/>
          <ac:spMkLst>
            <pc:docMk/>
            <pc:sldMk cId="3578677184" sldId="280"/>
            <ac:spMk id="8" creationId="{6220BCBD-D339-4223-9695-0C06A7B18605}"/>
          </ac:spMkLst>
        </pc:spChg>
        <pc:spChg chg="mod">
          <ac:chgData name="Joan Grace Balin" userId="98baf94d-819e-4319-86e9-8c227a6109e1" providerId="ADAL" clId="{14665C38-4B60-4039-ADE9-1DB5BE6929B8}" dt="2022-11-03T01:52:00.991" v="255" actId="20577"/>
          <ac:spMkLst>
            <pc:docMk/>
            <pc:sldMk cId="3578677184" sldId="280"/>
            <ac:spMk id="9" creationId="{B9A00923-6842-9619-B858-FA9E021B0C09}"/>
          </ac:spMkLst>
        </pc:spChg>
        <pc:spChg chg="add mod">
          <ac:chgData name="Joan Grace Balin" userId="98baf94d-819e-4319-86e9-8c227a6109e1" providerId="ADAL" clId="{14665C38-4B60-4039-ADE9-1DB5BE6929B8}" dt="2022-11-03T02:01:09.983" v="738" actId="14100"/>
          <ac:spMkLst>
            <pc:docMk/>
            <pc:sldMk cId="3578677184" sldId="280"/>
            <ac:spMk id="12" creationId="{3BD8CAF1-728B-4257-892A-7A0EF6D1320F}"/>
          </ac:spMkLst>
        </pc:spChg>
        <pc:spChg chg="add del">
          <ac:chgData name="Joan Grace Balin" userId="98baf94d-819e-4319-86e9-8c227a6109e1" providerId="ADAL" clId="{14665C38-4B60-4039-ADE9-1DB5BE6929B8}" dt="2022-11-03T01:58:07.045" v="571"/>
          <ac:spMkLst>
            <pc:docMk/>
            <pc:sldMk cId="3578677184" sldId="280"/>
            <ac:spMk id="13" creationId="{DDDE2683-F6B3-4E7C-AA81-0D39452F88B5}"/>
          </ac:spMkLst>
        </pc:spChg>
        <pc:spChg chg="add">
          <ac:chgData name="Joan Grace Balin" userId="98baf94d-819e-4319-86e9-8c227a6109e1" providerId="ADAL" clId="{14665C38-4B60-4039-ADE9-1DB5BE6929B8}" dt="2022-11-03T01:58:09.374" v="573"/>
          <ac:spMkLst>
            <pc:docMk/>
            <pc:sldMk cId="3578677184" sldId="280"/>
            <ac:spMk id="14" creationId="{FD6465B0-8E3B-4FBC-8135-BF51CD5A972F}"/>
          </ac:spMkLst>
        </pc:spChg>
        <pc:picChg chg="del">
          <ac:chgData name="Joan Grace Balin" userId="98baf94d-819e-4319-86e9-8c227a6109e1" providerId="ADAL" clId="{14665C38-4B60-4039-ADE9-1DB5BE6929B8}" dt="2022-11-03T01:52:30.188" v="257" actId="478"/>
          <ac:picMkLst>
            <pc:docMk/>
            <pc:sldMk cId="3578677184" sldId="280"/>
            <ac:picMk id="6" creationId="{B47D6A1B-530D-0E02-CE72-C818A8CAD294}"/>
          </ac:picMkLst>
        </pc:picChg>
        <pc:picChg chg="add mod">
          <ac:chgData name="Joan Grace Balin" userId="98baf94d-819e-4319-86e9-8c227a6109e1" providerId="ADAL" clId="{14665C38-4B60-4039-ADE9-1DB5BE6929B8}" dt="2022-11-03T01:53:10.033" v="266" actId="1076"/>
          <ac:picMkLst>
            <pc:docMk/>
            <pc:sldMk cId="3578677184" sldId="280"/>
            <ac:picMk id="10" creationId="{D4CCD800-5985-44D6-B014-A7EA50AE751F}"/>
          </ac:picMkLst>
        </pc:picChg>
      </pc:sldChg>
      <pc:sldChg chg="addSp delSp modSp add setBg">
        <pc:chgData name="Joan Grace Balin" userId="98baf94d-819e-4319-86e9-8c227a6109e1" providerId="ADAL" clId="{14665C38-4B60-4039-ADE9-1DB5BE6929B8}" dt="2022-11-03T02:13:46.134" v="1202" actId="255"/>
        <pc:sldMkLst>
          <pc:docMk/>
          <pc:sldMk cId="1197066565" sldId="282"/>
        </pc:sldMkLst>
        <pc:spChg chg="add mod">
          <ac:chgData name="Joan Grace Balin" userId="98baf94d-819e-4319-86e9-8c227a6109e1" providerId="ADAL" clId="{14665C38-4B60-4039-ADE9-1DB5BE6929B8}" dt="2022-11-03T02:13:46.134" v="1202" actId="255"/>
          <ac:spMkLst>
            <pc:docMk/>
            <pc:sldMk cId="1197066565" sldId="282"/>
            <ac:spMk id="4" creationId="{5833F746-494D-4E46-B8F8-D1E28A7B158B}"/>
          </ac:spMkLst>
        </pc:spChg>
        <pc:spChg chg="add del">
          <ac:chgData name="Joan Grace Balin" userId="98baf94d-819e-4319-86e9-8c227a6109e1" providerId="ADAL" clId="{14665C38-4B60-4039-ADE9-1DB5BE6929B8}" dt="2022-11-03T02:02:12.595" v="765"/>
          <ac:spMkLst>
            <pc:docMk/>
            <pc:sldMk cId="1197066565" sldId="282"/>
            <ac:spMk id="12" creationId="{A1F6D33D-2A1E-4AA6-A12A-26BC01BC8661}"/>
          </ac:spMkLst>
        </pc:spChg>
        <pc:picChg chg="del">
          <ac:chgData name="Joan Grace Balin" userId="98baf94d-819e-4319-86e9-8c227a6109e1" providerId="ADAL" clId="{14665C38-4B60-4039-ADE9-1DB5BE6929B8}" dt="2022-11-03T01:55:06.240" v="300" actId="478"/>
          <ac:picMkLst>
            <pc:docMk/>
            <pc:sldMk cId="1197066565" sldId="282"/>
            <ac:picMk id="10" creationId="{D4CCD800-5985-44D6-B014-A7EA50AE751F}"/>
          </ac:picMkLst>
        </pc:picChg>
      </pc:sldChg>
      <pc:sldChg chg="modSp add">
        <pc:chgData name="Joan Grace Balin" userId="98baf94d-819e-4319-86e9-8c227a6109e1" providerId="ADAL" clId="{14665C38-4B60-4039-ADE9-1DB5BE6929B8}" dt="2022-11-03T02:18:33.987" v="1777" actId="255"/>
        <pc:sldMkLst>
          <pc:docMk/>
          <pc:sldMk cId="3674718175" sldId="283"/>
        </pc:sldMkLst>
        <pc:spChg chg="mod">
          <ac:chgData name="Joan Grace Balin" userId="98baf94d-819e-4319-86e9-8c227a6109e1" providerId="ADAL" clId="{14665C38-4B60-4039-ADE9-1DB5BE6929B8}" dt="2022-11-03T02:11:08.534" v="1123" actId="20577"/>
          <ac:spMkLst>
            <pc:docMk/>
            <pc:sldMk cId="3674718175" sldId="283"/>
            <ac:spMk id="3" creationId="{D06EB056-DA9D-4DB6-A26A-5BC89D24639F}"/>
          </ac:spMkLst>
        </pc:spChg>
        <pc:spChg chg="mod">
          <ac:chgData name="Joan Grace Balin" userId="98baf94d-819e-4319-86e9-8c227a6109e1" providerId="ADAL" clId="{14665C38-4B60-4039-ADE9-1DB5BE6929B8}" dt="2022-11-03T02:18:33.987" v="1777" actId="255"/>
          <ac:spMkLst>
            <pc:docMk/>
            <pc:sldMk cId="3674718175" sldId="283"/>
            <ac:spMk id="4" creationId="{5833F746-494D-4E46-B8F8-D1E28A7B158B}"/>
          </ac:spMkLst>
        </pc:spChg>
      </pc:sldChg>
      <pc:sldChg chg="modSp add">
        <pc:chgData name="Joan Grace Balin" userId="98baf94d-819e-4319-86e9-8c227a6109e1" providerId="ADAL" clId="{14665C38-4B60-4039-ADE9-1DB5BE6929B8}" dt="2022-11-03T02:21:46.634" v="2135" actId="20577"/>
        <pc:sldMkLst>
          <pc:docMk/>
          <pc:sldMk cId="2265199981" sldId="284"/>
        </pc:sldMkLst>
        <pc:spChg chg="mod">
          <ac:chgData name="Joan Grace Balin" userId="98baf94d-819e-4319-86e9-8c227a6109e1" providerId="ADAL" clId="{14665C38-4B60-4039-ADE9-1DB5BE6929B8}" dt="2022-11-03T02:21:46.634" v="2135" actId="20577"/>
          <ac:spMkLst>
            <pc:docMk/>
            <pc:sldMk cId="2265199981" sldId="284"/>
            <ac:spMk id="4" creationId="{5833F746-494D-4E46-B8F8-D1E28A7B158B}"/>
          </ac:spMkLst>
        </pc:spChg>
      </pc:sldChg>
      <pc:sldChg chg="addSp delSp modSp add">
        <pc:chgData name="Joan Grace Balin" userId="98baf94d-819e-4319-86e9-8c227a6109e1" providerId="ADAL" clId="{14665C38-4B60-4039-ADE9-1DB5BE6929B8}" dt="2022-11-03T02:23:44.889" v="2270" actId="1076"/>
        <pc:sldMkLst>
          <pc:docMk/>
          <pc:sldMk cId="1060930543" sldId="285"/>
        </pc:sldMkLst>
        <pc:spChg chg="mod">
          <ac:chgData name="Joan Grace Balin" userId="98baf94d-819e-4319-86e9-8c227a6109e1" providerId="ADAL" clId="{14665C38-4B60-4039-ADE9-1DB5BE6929B8}" dt="2022-11-03T02:23:44.889" v="2270" actId="1076"/>
          <ac:spMkLst>
            <pc:docMk/>
            <pc:sldMk cId="1060930543" sldId="285"/>
            <ac:spMk id="3" creationId="{D06EB056-DA9D-4DB6-A26A-5BC89D24639F}"/>
          </ac:spMkLst>
        </pc:spChg>
        <pc:spChg chg="del">
          <ac:chgData name="Joan Grace Balin" userId="98baf94d-819e-4319-86e9-8c227a6109e1" providerId="ADAL" clId="{14665C38-4B60-4039-ADE9-1DB5BE6929B8}" dt="2022-11-03T02:22:41.879" v="2152" actId="478"/>
          <ac:spMkLst>
            <pc:docMk/>
            <pc:sldMk cId="1060930543" sldId="285"/>
            <ac:spMk id="4" creationId="{5833F746-494D-4E46-B8F8-D1E28A7B158B}"/>
          </ac:spMkLst>
        </pc:spChg>
        <pc:spChg chg="add mod">
          <ac:chgData name="Joan Grace Balin" userId="98baf94d-819e-4319-86e9-8c227a6109e1" providerId="ADAL" clId="{14665C38-4B60-4039-ADE9-1DB5BE6929B8}" dt="2022-11-03T02:23:34.908" v="2267" actId="693"/>
          <ac:spMkLst>
            <pc:docMk/>
            <pc:sldMk cId="1060930543" sldId="285"/>
            <ac:spMk id="6" creationId="{432264EB-B98B-42B7-91D1-3427B14B107E}"/>
          </ac:spMkLst>
        </pc:spChg>
      </pc:sldChg>
      <pc:sldChg chg="addSp delSp modSp add ord">
        <pc:chgData name="Joan Grace Balin" userId="98baf94d-819e-4319-86e9-8c227a6109e1" providerId="ADAL" clId="{14665C38-4B60-4039-ADE9-1DB5BE6929B8}" dt="2022-11-03T02:30:46.117" v="2465" actId="1076"/>
        <pc:sldMkLst>
          <pc:docMk/>
          <pc:sldMk cId="298142546" sldId="286"/>
        </pc:sldMkLst>
        <pc:spChg chg="mod">
          <ac:chgData name="Joan Grace Balin" userId="98baf94d-819e-4319-86e9-8c227a6109e1" providerId="ADAL" clId="{14665C38-4B60-4039-ADE9-1DB5BE6929B8}" dt="2022-11-03T02:25:03.962" v="2297" actId="20577"/>
          <ac:spMkLst>
            <pc:docMk/>
            <pc:sldMk cId="298142546" sldId="286"/>
            <ac:spMk id="3" creationId="{D06EB056-DA9D-4DB6-A26A-5BC89D24639F}"/>
          </ac:spMkLst>
        </pc:spChg>
        <pc:spChg chg="del">
          <ac:chgData name="Joan Grace Balin" userId="98baf94d-819e-4319-86e9-8c227a6109e1" providerId="ADAL" clId="{14665C38-4B60-4039-ADE9-1DB5BE6929B8}" dt="2022-11-03T02:25:05.812" v="2298" actId="478"/>
          <ac:spMkLst>
            <pc:docMk/>
            <pc:sldMk cId="298142546" sldId="286"/>
            <ac:spMk id="4" creationId="{5833F746-494D-4E46-B8F8-D1E28A7B158B}"/>
          </ac:spMkLst>
        </pc:spChg>
        <pc:spChg chg="add mod">
          <ac:chgData name="Joan Grace Balin" userId="98baf94d-819e-4319-86e9-8c227a6109e1" providerId="ADAL" clId="{14665C38-4B60-4039-ADE9-1DB5BE6929B8}" dt="2022-11-03T02:30:46.117" v="2465" actId="1076"/>
          <ac:spMkLst>
            <pc:docMk/>
            <pc:sldMk cId="298142546" sldId="286"/>
            <ac:spMk id="8" creationId="{4D228792-58A5-439F-95FB-BA1B4E7DE7AC}"/>
          </ac:spMkLst>
        </pc:spChg>
        <pc:picChg chg="add mod">
          <ac:chgData name="Joan Grace Balin" userId="98baf94d-819e-4319-86e9-8c227a6109e1" providerId="ADAL" clId="{14665C38-4B60-4039-ADE9-1DB5BE6929B8}" dt="2022-11-03T02:25:20.558" v="2301" actId="1076"/>
          <ac:picMkLst>
            <pc:docMk/>
            <pc:sldMk cId="298142546" sldId="286"/>
            <ac:picMk id="6" creationId="{90A2D1B3-8AF3-4CEB-8C7B-E3618822BB84}"/>
          </ac:picMkLst>
        </pc:picChg>
      </pc:sldChg>
    </pc:docChg>
  </pc:docChgLst>
  <pc:docChgLst>
    <pc:chgData name="John Paul Quiro" userId="S::jpquiro@techfactors.com::37080ace-200d-4398-9926-ce3bbc0c5820" providerId="AD" clId="Web-{AE2608A5-54AE-F85F-10AD-E353974DDB45}"/>
    <pc:docChg chg="modSld">
      <pc:chgData name="John Paul Quiro" userId="S::jpquiro@techfactors.com::37080ace-200d-4398-9926-ce3bbc0c5820" providerId="AD" clId="Web-{AE2608A5-54AE-F85F-10AD-E353974DDB45}" dt="2023-01-21T15:20:26.258" v="5" actId="20577"/>
      <pc:docMkLst>
        <pc:docMk/>
      </pc:docMkLst>
      <pc:sldChg chg="modSp">
        <pc:chgData name="John Paul Quiro" userId="S::jpquiro@techfactors.com::37080ace-200d-4398-9926-ce3bbc0c5820" providerId="AD" clId="Web-{AE2608A5-54AE-F85F-10AD-E353974DDB45}" dt="2023-01-21T15:20:26.258" v="5" actId="20577"/>
        <pc:sldMkLst>
          <pc:docMk/>
          <pc:sldMk cId="3671866448" sldId="260"/>
        </pc:sldMkLst>
        <pc:spChg chg="mod">
          <ac:chgData name="John Paul Quiro" userId="S::jpquiro@techfactors.com::37080ace-200d-4398-9926-ce3bbc0c5820" providerId="AD" clId="Web-{AE2608A5-54AE-F85F-10AD-E353974DDB45}" dt="2023-01-21T15:20:26.258" v="5" actId="20577"/>
          <ac:spMkLst>
            <pc:docMk/>
            <pc:sldMk cId="3671866448" sldId="260"/>
            <ac:spMk id="3" creationId="{D06EB056-DA9D-4DB6-A26A-5BC89D24639F}"/>
          </ac:spMkLst>
        </pc:spChg>
      </pc:sldChg>
    </pc:docChg>
  </pc:docChgLst>
  <pc:docChgLst>
    <pc:chgData name="Joan Grace Balin" userId="S::jgbalin@techfactors.com::98baf94d-819e-4319-86e9-8c227a6109e1" providerId="AD" clId="Web-{7F78A712-DD1F-C198-EC50-C2B0EC2E7FFC}"/>
    <pc:docChg chg="modSld">
      <pc:chgData name="Joan Grace Balin" userId="S::jgbalin@techfactors.com::98baf94d-819e-4319-86e9-8c227a6109e1" providerId="AD" clId="Web-{7F78A712-DD1F-C198-EC50-C2B0EC2E7FFC}" dt="2022-11-03T02:34:52.040" v="1" actId="20577"/>
      <pc:docMkLst>
        <pc:docMk/>
      </pc:docMkLst>
      <pc:sldChg chg="modSp">
        <pc:chgData name="Joan Grace Balin" userId="S::jgbalin@techfactors.com::98baf94d-819e-4319-86e9-8c227a6109e1" providerId="AD" clId="Web-{7F78A712-DD1F-C198-EC50-C2B0EC2E7FFC}" dt="2022-11-03T02:34:52.040" v="1" actId="20577"/>
        <pc:sldMkLst>
          <pc:docMk/>
          <pc:sldMk cId="2265199981" sldId="284"/>
        </pc:sldMkLst>
        <pc:spChg chg="mod">
          <ac:chgData name="Joan Grace Balin" userId="S::jgbalin@techfactors.com::98baf94d-819e-4319-86e9-8c227a6109e1" providerId="AD" clId="Web-{7F78A712-DD1F-C198-EC50-C2B0EC2E7FFC}" dt="2022-11-03T02:34:52.040" v="1" actId="20577"/>
          <ac:spMkLst>
            <pc:docMk/>
            <pc:sldMk cId="2265199981" sldId="284"/>
            <ac:spMk id="4" creationId="{5833F746-494D-4E46-B8F8-D1E28A7B158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E2813-601B-4697-B14D-165027600992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5EF03-110B-4710-A708-FEF19276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F8F91-4F38-4A01-947F-C76C21BA8A7A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CCA95-4F40-4CDD-BF1E-B8C9EB86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0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7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0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8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1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9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8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5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6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5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0">
            <a:extLst>
              <a:ext uri="{FF2B5EF4-FFF2-40B4-BE49-F238E27FC236}">
                <a16:creationId xmlns:a16="http://schemas.microsoft.com/office/drawing/2014/main" id="{643222AA-4EF1-427F-B292-FAF0CC05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22">
            <a:extLst>
              <a:ext uri="{FF2B5EF4-FFF2-40B4-BE49-F238E27FC236}">
                <a16:creationId xmlns:a16="http://schemas.microsoft.com/office/drawing/2014/main" id="{C90D8CE1-F576-43FB-934D-F1C360211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77137" y="2324451"/>
            <a:ext cx="0" cy="220380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" descr="Logo&#10;&#10;Description automatically generated">
            <a:extLst>
              <a:ext uri="{FF2B5EF4-FFF2-40B4-BE49-F238E27FC236}">
                <a16:creationId xmlns:a16="http://schemas.microsoft.com/office/drawing/2014/main" id="{0B21FC59-C731-E466-2040-00FB057EE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543" y="3029737"/>
            <a:ext cx="3605609" cy="793235"/>
          </a:xfrm>
          <a:prstGeom prst="rect">
            <a:avLst/>
          </a:prstGeom>
        </p:spPr>
      </p:pic>
      <p:sp>
        <p:nvSpPr>
          <p:cNvPr id="36" name="Rectangle 24">
            <a:extLst>
              <a:ext uri="{FF2B5EF4-FFF2-40B4-BE49-F238E27FC236}">
                <a16:creationId xmlns:a16="http://schemas.microsoft.com/office/drawing/2014/main" id="{FAB7EB8E-8A2B-48FD-BAC8-43729329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86D245AD-1F24-47BE-DEF7-8A84433022FD}"/>
              </a:ext>
            </a:extLst>
          </p:cNvPr>
          <p:cNvSpPr txBox="1"/>
          <p:nvPr/>
        </p:nvSpPr>
        <p:spPr>
          <a:xfrm>
            <a:off x="10627360" y="1016000"/>
            <a:ext cx="1186180" cy="175432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400" b="1" dirty="0">
                <a:solidFill>
                  <a:schemeClr val="bg2"/>
                </a:solidFill>
                <a:latin typeface="Bahnschrift"/>
              </a:rPr>
              <a:t>M1L1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B0BB86-740F-43F5-B917-AF6015687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28" y="1196625"/>
            <a:ext cx="3391542" cy="446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DA973F-8CD6-1442-501D-B5B269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PH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Lesson 1</a:t>
            </a:r>
            <a:r>
              <a:rPr lang="en-PH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:</a:t>
            </a:r>
            <a:br>
              <a:rPr lang="en-PH" dirty="0">
                <a:ea typeface="+mj-lt"/>
                <a:cs typeface="+mj-lt"/>
              </a:rPr>
            </a:br>
            <a:r>
              <a:rPr lang="en-PH" dirty="0">
                <a:solidFill>
                  <a:schemeClr val="tx1"/>
                </a:solidFill>
                <a:ea typeface="+mj-lt"/>
                <a:cs typeface="+mj-lt"/>
              </a:rPr>
              <a:t>What is Research and its significance?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B056-DA9D-4DB6-A26A-5BC89D246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229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i="1" dirty="0">
                <a:ea typeface="+mn-lt"/>
                <a:cs typeface="+mn-lt"/>
              </a:rPr>
              <a:t>TARGET</a:t>
            </a:r>
            <a:endParaRPr lang="en-PH" dirty="0">
              <a:ea typeface="+mn-lt"/>
              <a:cs typeface="+mn-lt"/>
            </a:endParaRPr>
          </a:p>
          <a:p>
            <a:pPr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Define what research is</a:t>
            </a:r>
          </a:p>
          <a:p>
            <a:pPr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Identify the significance and uses of research</a:t>
            </a:r>
          </a:p>
          <a:p>
            <a:pPr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Understand several forms of research</a:t>
            </a:r>
          </a:p>
          <a:p>
            <a:pPr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Introduce reasons for conducting qualitative research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90DF71F0-01A6-12A2-925A-ACB712B6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886" y="1179188"/>
            <a:ext cx="1175658" cy="111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664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973F-8CD6-1442-501D-B5B26986B0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4683" y="346075"/>
            <a:ext cx="5380037" cy="517525"/>
          </a:xfrm>
        </p:spPr>
        <p:txBody>
          <a:bodyPr>
            <a:normAutofit fontScale="90000"/>
          </a:bodyPr>
          <a:lstStyle/>
          <a:p>
            <a:pPr algn="r"/>
            <a:r>
              <a:rPr lang="en-PH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Lesson 1</a:t>
            </a:r>
            <a:r>
              <a:rPr lang="en-PH" sz="2000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:</a:t>
            </a:r>
            <a:br>
              <a:rPr lang="en-PH" sz="2000" dirty="0">
                <a:ea typeface="+mj-lt"/>
                <a:cs typeface="+mj-lt"/>
              </a:rPr>
            </a:br>
            <a:r>
              <a:rPr lang="en-PH" sz="2000" dirty="0">
                <a:solidFill>
                  <a:schemeClr val="tx1"/>
                </a:solidFill>
                <a:ea typeface="+mj-lt"/>
                <a:cs typeface="+mj-lt"/>
              </a:rPr>
              <a:t>What is Research and its significance?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B056-DA9D-4DB6-A26A-5BC89D2463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51548" y="1689960"/>
            <a:ext cx="4763135" cy="51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i="1" dirty="0">
                <a:ea typeface="+mn-lt"/>
                <a:cs typeface="+mn-lt"/>
              </a:rPr>
              <a:t>GELIA T. CASTILLO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A00923-6842-9619-B858-FA9E021B0C09}"/>
              </a:ext>
            </a:extLst>
          </p:cNvPr>
          <p:cNvSpPr txBox="1">
            <a:spLocks/>
          </p:cNvSpPr>
          <p:nvPr/>
        </p:nvSpPr>
        <p:spPr>
          <a:xfrm>
            <a:off x="-4131" y="508"/>
            <a:ext cx="5494117" cy="860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>
                <a:solidFill>
                  <a:schemeClr val="accent1"/>
                </a:solidFill>
                <a:ea typeface="+mn-lt"/>
                <a:cs typeface="+mn-lt"/>
              </a:rPr>
              <a:t>PRACTICAL RESEARCH 1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6D194-E8E6-FDCC-AF34-EF34A1B646BE}"/>
              </a:ext>
            </a:extLst>
          </p:cNvPr>
          <p:cNvSpPr/>
          <p:nvPr/>
        </p:nvSpPr>
        <p:spPr>
          <a:xfrm>
            <a:off x="0" y="858520"/>
            <a:ext cx="365760" cy="534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2D086-721F-6E24-A67C-1D455125A62B}"/>
              </a:ext>
            </a:extLst>
          </p:cNvPr>
          <p:cNvSpPr/>
          <p:nvPr/>
        </p:nvSpPr>
        <p:spPr>
          <a:xfrm>
            <a:off x="11826240" y="858520"/>
            <a:ext cx="365760" cy="53441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90DF71F0-01A6-12A2-925A-ACB712B6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806" y="234308"/>
            <a:ext cx="830218" cy="8093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CCD800-5985-44D6-B014-A7EA50AE7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4296" y="1566666"/>
            <a:ext cx="3680424" cy="44864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BD8CAF1-728B-4257-892A-7A0EF6D1320F}"/>
              </a:ext>
            </a:extLst>
          </p:cNvPr>
          <p:cNvSpPr txBox="1"/>
          <p:nvPr/>
        </p:nvSpPr>
        <p:spPr>
          <a:xfrm>
            <a:off x="894579" y="2207485"/>
            <a:ext cx="63260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distinguished rural sociologist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Was conferred the title of National Scientist in 1999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Conducted pioneering research on agricultural production system, farmer credit, women empowerment, economic inequality, and health concerns.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Provided a voice for many underprivileged rural farmers and households and sought to narrow inequalities in Philippine society through her research.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D6465B0-8E3B-4FBC-8135-BF51CD5A972F}"/>
              </a:ext>
            </a:extLst>
          </p:cNvPr>
          <p:cNvSpPr txBox="1">
            <a:spLocks/>
          </p:cNvSpPr>
          <p:nvPr/>
        </p:nvSpPr>
        <p:spPr>
          <a:xfrm>
            <a:off x="713714" y="1049141"/>
            <a:ext cx="4763135" cy="517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PH" b="1" i="1" dirty="0">
                <a:ea typeface="+mn-lt"/>
                <a:cs typeface="+mn-lt"/>
              </a:rPr>
              <a:t>WHAT IS RESEARCH?</a:t>
            </a:r>
          </a:p>
        </p:txBody>
      </p:sp>
    </p:spTree>
    <p:extLst>
      <p:ext uri="{BB962C8B-B14F-4D97-AF65-F5344CB8AC3E}">
        <p14:creationId xmlns:p14="http://schemas.microsoft.com/office/powerpoint/2010/main" val="3578677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973F-8CD6-1442-501D-B5B26986B0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4683" y="346075"/>
            <a:ext cx="5380037" cy="517525"/>
          </a:xfrm>
        </p:spPr>
        <p:txBody>
          <a:bodyPr>
            <a:normAutofit fontScale="90000"/>
          </a:bodyPr>
          <a:lstStyle/>
          <a:p>
            <a:pPr algn="r"/>
            <a:r>
              <a:rPr lang="en-PH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Lesson 1</a:t>
            </a:r>
            <a:r>
              <a:rPr lang="en-PH" sz="2000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:</a:t>
            </a:r>
            <a:br>
              <a:rPr lang="en-PH" sz="2000" dirty="0">
                <a:ea typeface="+mj-lt"/>
                <a:cs typeface="+mj-lt"/>
              </a:rPr>
            </a:br>
            <a:r>
              <a:rPr lang="en-PH" sz="2000" dirty="0">
                <a:solidFill>
                  <a:schemeClr val="tx1"/>
                </a:solidFill>
                <a:ea typeface="+mj-lt"/>
                <a:cs typeface="+mj-lt"/>
              </a:rPr>
              <a:t>What is Research and its significance?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B056-DA9D-4DB6-A26A-5BC89D2463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3714" y="1049141"/>
            <a:ext cx="4763135" cy="51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i="1" dirty="0">
                <a:ea typeface="+mn-lt"/>
                <a:cs typeface="+mn-lt"/>
              </a:rPr>
              <a:t>WHAT IS RESEARCH?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A00923-6842-9619-B858-FA9E021B0C09}"/>
              </a:ext>
            </a:extLst>
          </p:cNvPr>
          <p:cNvSpPr txBox="1">
            <a:spLocks/>
          </p:cNvSpPr>
          <p:nvPr/>
        </p:nvSpPr>
        <p:spPr>
          <a:xfrm>
            <a:off x="-4131" y="508"/>
            <a:ext cx="5494117" cy="860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>
                <a:solidFill>
                  <a:schemeClr val="accent1"/>
                </a:solidFill>
                <a:ea typeface="+mn-lt"/>
                <a:cs typeface="+mn-lt"/>
              </a:rPr>
              <a:t>PRACTICAL RESEARCH 1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6D194-E8E6-FDCC-AF34-EF34A1B646BE}"/>
              </a:ext>
            </a:extLst>
          </p:cNvPr>
          <p:cNvSpPr/>
          <p:nvPr/>
        </p:nvSpPr>
        <p:spPr>
          <a:xfrm>
            <a:off x="0" y="858520"/>
            <a:ext cx="365760" cy="534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2D086-721F-6E24-A67C-1D455125A62B}"/>
              </a:ext>
            </a:extLst>
          </p:cNvPr>
          <p:cNvSpPr/>
          <p:nvPr/>
        </p:nvSpPr>
        <p:spPr>
          <a:xfrm>
            <a:off x="11826240" y="858520"/>
            <a:ext cx="365760" cy="53441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90DF71F0-01A6-12A2-925A-ACB712B6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806" y="234308"/>
            <a:ext cx="830218" cy="809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33F746-494D-4E46-B8F8-D1E28A7B158B}"/>
              </a:ext>
            </a:extLst>
          </p:cNvPr>
          <p:cNvSpPr txBox="1"/>
          <p:nvPr/>
        </p:nvSpPr>
        <p:spPr>
          <a:xfrm>
            <a:off x="914400" y="1860331"/>
            <a:ext cx="102674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Research </a:t>
            </a:r>
            <a:br>
              <a:rPr lang="en-US" sz="2000" b="1" dirty="0"/>
            </a:br>
            <a:r>
              <a:rPr lang="en-US" sz="2000" b="1" dirty="0"/>
              <a:t>- </a:t>
            </a:r>
            <a:r>
              <a:rPr lang="en-US" sz="2000" dirty="0"/>
              <a:t>involves a careful and systematic collection and analysis of information to produce or enhance our knowledge and understanding of a subject matter or topic of interest.</a:t>
            </a:r>
          </a:p>
          <a:p>
            <a:endParaRPr lang="en-US" sz="2000" b="1" dirty="0"/>
          </a:p>
          <a:p>
            <a:r>
              <a:rPr lang="en-US" sz="2000" b="1" dirty="0"/>
              <a:t>- </a:t>
            </a:r>
            <a:r>
              <a:rPr lang="en-US" sz="2000" dirty="0"/>
              <a:t>plays a crucial role in the advancement of knowledge, ideas, and theories in virtually all fields of endeavor.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97066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973F-8CD6-1442-501D-B5B26986B0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4683" y="346075"/>
            <a:ext cx="5380037" cy="517525"/>
          </a:xfrm>
        </p:spPr>
        <p:txBody>
          <a:bodyPr>
            <a:normAutofit fontScale="90000"/>
          </a:bodyPr>
          <a:lstStyle/>
          <a:p>
            <a:pPr algn="r"/>
            <a:r>
              <a:rPr lang="en-PH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Lesson 1</a:t>
            </a:r>
            <a:r>
              <a:rPr lang="en-PH" sz="2000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:</a:t>
            </a:r>
            <a:br>
              <a:rPr lang="en-PH" sz="2000" dirty="0">
                <a:ea typeface="+mj-lt"/>
                <a:cs typeface="+mj-lt"/>
              </a:rPr>
            </a:br>
            <a:r>
              <a:rPr lang="en-PH" sz="2000" dirty="0">
                <a:solidFill>
                  <a:schemeClr val="tx1"/>
                </a:solidFill>
                <a:ea typeface="+mj-lt"/>
                <a:cs typeface="+mj-lt"/>
              </a:rPr>
              <a:t>What is Research and its significance?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B056-DA9D-4DB6-A26A-5BC89D2463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3714" y="1049141"/>
            <a:ext cx="4763135" cy="51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i="1" dirty="0">
                <a:ea typeface="+mn-lt"/>
                <a:cs typeface="+mn-lt"/>
              </a:rPr>
              <a:t>FORMS OF RESEARCH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A00923-6842-9619-B858-FA9E021B0C09}"/>
              </a:ext>
            </a:extLst>
          </p:cNvPr>
          <p:cNvSpPr txBox="1">
            <a:spLocks/>
          </p:cNvSpPr>
          <p:nvPr/>
        </p:nvSpPr>
        <p:spPr>
          <a:xfrm>
            <a:off x="-4131" y="508"/>
            <a:ext cx="5494117" cy="860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>
                <a:solidFill>
                  <a:schemeClr val="accent1"/>
                </a:solidFill>
                <a:ea typeface="+mn-lt"/>
                <a:cs typeface="+mn-lt"/>
              </a:rPr>
              <a:t>PRACTICAL RESEARCH 1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6D194-E8E6-FDCC-AF34-EF34A1B646BE}"/>
              </a:ext>
            </a:extLst>
          </p:cNvPr>
          <p:cNvSpPr/>
          <p:nvPr/>
        </p:nvSpPr>
        <p:spPr>
          <a:xfrm>
            <a:off x="0" y="858520"/>
            <a:ext cx="365760" cy="534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2D086-721F-6E24-A67C-1D455125A62B}"/>
              </a:ext>
            </a:extLst>
          </p:cNvPr>
          <p:cNvSpPr/>
          <p:nvPr/>
        </p:nvSpPr>
        <p:spPr>
          <a:xfrm>
            <a:off x="11826240" y="858520"/>
            <a:ext cx="365760" cy="53441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90DF71F0-01A6-12A2-925A-ACB712B6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806" y="234308"/>
            <a:ext cx="830218" cy="809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33F746-494D-4E46-B8F8-D1E28A7B158B}"/>
              </a:ext>
            </a:extLst>
          </p:cNvPr>
          <p:cNvSpPr txBox="1"/>
          <p:nvPr/>
        </p:nvSpPr>
        <p:spPr>
          <a:xfrm>
            <a:off x="914400" y="1860331"/>
            <a:ext cx="102674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dirty="0"/>
              <a:t>Scientific Research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Designed to learn about the physical world and discover how it works.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It includes fields such as physics, chemistry, biology, astronomy, computer science, computer engineering, artificial intelligence, and cryptography.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000" b="1" dirty="0"/>
              <a:t>Social sciences and humanities</a:t>
            </a:r>
            <a:endParaRPr lang="en-US" sz="2000" dirty="0"/>
          </a:p>
          <a:p>
            <a:pPr marL="342900" indent="-342900">
              <a:buFont typeface="Corbel" panose="020B0503020204020204" pitchFamily="34" charset="0"/>
              <a:buChar char="⁻"/>
            </a:pPr>
            <a:r>
              <a:rPr lang="en-US" sz="2000" dirty="0"/>
              <a:t>Encompass studies that deal with human society, culture, and the interaction and relationships between its members.</a:t>
            </a:r>
          </a:p>
          <a:p>
            <a:pPr marL="342900" indent="-342900">
              <a:buFont typeface="Corbel" panose="020B0503020204020204" pitchFamily="34" charset="0"/>
              <a:buChar char="⁻"/>
            </a:pPr>
            <a:r>
              <a:rPr lang="en-US" sz="2000" dirty="0"/>
              <a:t>It includes branches like anthropology, sociology, communication studies, area studies, linguistics, demography, and geography.</a:t>
            </a:r>
          </a:p>
        </p:txBody>
      </p:sp>
    </p:spTree>
    <p:extLst>
      <p:ext uri="{BB962C8B-B14F-4D97-AF65-F5344CB8AC3E}">
        <p14:creationId xmlns:p14="http://schemas.microsoft.com/office/powerpoint/2010/main" val="36747181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973F-8CD6-1442-501D-B5B26986B0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4683" y="346075"/>
            <a:ext cx="5380037" cy="517525"/>
          </a:xfrm>
        </p:spPr>
        <p:txBody>
          <a:bodyPr>
            <a:normAutofit fontScale="90000"/>
          </a:bodyPr>
          <a:lstStyle/>
          <a:p>
            <a:pPr algn="r"/>
            <a:r>
              <a:rPr lang="en-PH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Lesson 1</a:t>
            </a:r>
            <a:r>
              <a:rPr lang="en-PH" sz="2000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:</a:t>
            </a:r>
            <a:br>
              <a:rPr lang="en-PH" sz="2000" dirty="0">
                <a:ea typeface="+mj-lt"/>
                <a:cs typeface="+mj-lt"/>
              </a:rPr>
            </a:br>
            <a:r>
              <a:rPr lang="en-PH" sz="2000" dirty="0">
                <a:solidFill>
                  <a:schemeClr val="tx1"/>
                </a:solidFill>
                <a:ea typeface="+mj-lt"/>
                <a:cs typeface="+mj-lt"/>
              </a:rPr>
              <a:t>What is Research and its significance?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B056-DA9D-4DB6-A26A-5BC89D2463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3714" y="1049141"/>
            <a:ext cx="4763135" cy="51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i="1" dirty="0">
                <a:ea typeface="+mn-lt"/>
                <a:cs typeface="+mn-lt"/>
              </a:rPr>
              <a:t>FORMS OF RESEARCH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A00923-6842-9619-B858-FA9E021B0C09}"/>
              </a:ext>
            </a:extLst>
          </p:cNvPr>
          <p:cNvSpPr txBox="1">
            <a:spLocks/>
          </p:cNvSpPr>
          <p:nvPr/>
        </p:nvSpPr>
        <p:spPr>
          <a:xfrm>
            <a:off x="-4131" y="508"/>
            <a:ext cx="5494117" cy="860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>
                <a:solidFill>
                  <a:schemeClr val="accent1"/>
                </a:solidFill>
                <a:ea typeface="+mn-lt"/>
                <a:cs typeface="+mn-lt"/>
              </a:rPr>
              <a:t>PRACTICAL RESEARCH 1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6D194-E8E6-FDCC-AF34-EF34A1B646BE}"/>
              </a:ext>
            </a:extLst>
          </p:cNvPr>
          <p:cNvSpPr/>
          <p:nvPr/>
        </p:nvSpPr>
        <p:spPr>
          <a:xfrm>
            <a:off x="0" y="858520"/>
            <a:ext cx="365760" cy="534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2D086-721F-6E24-A67C-1D455125A62B}"/>
              </a:ext>
            </a:extLst>
          </p:cNvPr>
          <p:cNvSpPr/>
          <p:nvPr/>
        </p:nvSpPr>
        <p:spPr>
          <a:xfrm>
            <a:off x="11826240" y="858520"/>
            <a:ext cx="365760" cy="53441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90DF71F0-01A6-12A2-925A-ACB712B6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806" y="234308"/>
            <a:ext cx="830218" cy="809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33F746-494D-4E46-B8F8-D1E28A7B158B}"/>
              </a:ext>
            </a:extLst>
          </p:cNvPr>
          <p:cNvSpPr txBox="1"/>
          <p:nvPr/>
        </p:nvSpPr>
        <p:spPr>
          <a:xfrm>
            <a:off x="914400" y="1860331"/>
            <a:ext cx="10267406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b="1" dirty="0"/>
              <a:t>Historical research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Pertains to events in the past and the interpretation of such events.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Historical methods are the techniques and methods used for this study.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2000" b="1" dirty="0"/>
              <a:t>Business research</a:t>
            </a:r>
            <a:endParaRPr lang="en-US" sz="2000" dirty="0"/>
          </a:p>
          <a:p>
            <a:pPr marL="342900" indent="-342900">
              <a:buFont typeface="Corbel" panose="020B0503020204020204" pitchFamily="34" charset="0"/>
              <a:buChar char="⁻"/>
            </a:pPr>
            <a:r>
              <a:rPr lang="en-US" sz="2000" dirty="0"/>
              <a:t>Conducted to solve business and management problems.</a:t>
            </a:r>
          </a:p>
          <a:p>
            <a:pPr marL="342900" indent="-342900">
              <a:buFont typeface="Corbel" panose="020B0503020204020204" pitchFamily="34" charset="0"/>
              <a:buChar char="⁻"/>
            </a:pPr>
            <a:endParaRPr lang="en-US" sz="2000" dirty="0"/>
          </a:p>
          <a:p>
            <a:endParaRPr lang="en-US" sz="2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2000" b="1" dirty="0"/>
              <a:t>Non-empirical research</a:t>
            </a:r>
            <a:endParaRPr lang="en-US" sz="2000" dirty="0"/>
          </a:p>
          <a:p>
            <a:pPr marL="342900" indent="-342900">
              <a:buFont typeface="Corbel" panose="020B0503020204020204" pitchFamily="34" charset="0"/>
              <a:buChar char="⁻"/>
            </a:pPr>
            <a:r>
              <a:rPr lang="en-US" sz="2000" dirty="0"/>
              <a:t>Includes theoretical studies related to cosmological phenomena and mathematics.</a:t>
            </a:r>
          </a:p>
        </p:txBody>
      </p:sp>
    </p:spTree>
    <p:extLst>
      <p:ext uri="{BB962C8B-B14F-4D97-AF65-F5344CB8AC3E}">
        <p14:creationId xmlns:p14="http://schemas.microsoft.com/office/powerpoint/2010/main" val="22651999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973F-8CD6-1442-501D-B5B26986B0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4683" y="346075"/>
            <a:ext cx="5380037" cy="517525"/>
          </a:xfrm>
        </p:spPr>
        <p:txBody>
          <a:bodyPr>
            <a:normAutofit fontScale="90000"/>
          </a:bodyPr>
          <a:lstStyle/>
          <a:p>
            <a:pPr algn="r"/>
            <a:r>
              <a:rPr lang="en-PH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Lesson 1</a:t>
            </a:r>
            <a:r>
              <a:rPr lang="en-PH" sz="2000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:</a:t>
            </a:r>
            <a:br>
              <a:rPr lang="en-PH" sz="2000" dirty="0">
                <a:ea typeface="+mj-lt"/>
                <a:cs typeface="+mj-lt"/>
              </a:rPr>
            </a:br>
            <a:r>
              <a:rPr lang="en-PH" sz="2000" dirty="0">
                <a:solidFill>
                  <a:schemeClr val="tx1"/>
                </a:solidFill>
                <a:ea typeface="+mj-lt"/>
                <a:cs typeface="+mj-lt"/>
              </a:rPr>
              <a:t>What is Research and its significance?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B056-DA9D-4DB6-A26A-5BC89D2463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32864" y="2219180"/>
            <a:ext cx="4763135" cy="51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i="1" dirty="0">
                <a:ea typeface="+mn-lt"/>
                <a:cs typeface="+mn-lt"/>
              </a:rPr>
              <a:t>INTEGRATE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A00923-6842-9619-B858-FA9E021B0C09}"/>
              </a:ext>
            </a:extLst>
          </p:cNvPr>
          <p:cNvSpPr txBox="1">
            <a:spLocks/>
          </p:cNvSpPr>
          <p:nvPr/>
        </p:nvSpPr>
        <p:spPr>
          <a:xfrm>
            <a:off x="-4131" y="508"/>
            <a:ext cx="5494117" cy="860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>
                <a:solidFill>
                  <a:schemeClr val="accent1"/>
                </a:solidFill>
                <a:ea typeface="+mn-lt"/>
                <a:cs typeface="+mn-lt"/>
              </a:rPr>
              <a:t>PRACTICAL RESEARCH 1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6D194-E8E6-FDCC-AF34-EF34A1B646BE}"/>
              </a:ext>
            </a:extLst>
          </p:cNvPr>
          <p:cNvSpPr/>
          <p:nvPr/>
        </p:nvSpPr>
        <p:spPr>
          <a:xfrm>
            <a:off x="0" y="858520"/>
            <a:ext cx="365760" cy="534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2D086-721F-6E24-A67C-1D455125A62B}"/>
              </a:ext>
            </a:extLst>
          </p:cNvPr>
          <p:cNvSpPr/>
          <p:nvPr/>
        </p:nvSpPr>
        <p:spPr>
          <a:xfrm>
            <a:off x="11826240" y="858520"/>
            <a:ext cx="365760" cy="53441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90DF71F0-01A6-12A2-925A-ACB712B6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806" y="234308"/>
            <a:ext cx="830218" cy="809368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2264EB-B98B-42B7-91D1-3427B14B107E}"/>
              </a:ext>
            </a:extLst>
          </p:cNvPr>
          <p:cNvSpPr/>
          <p:nvPr/>
        </p:nvSpPr>
        <p:spPr>
          <a:xfrm>
            <a:off x="1213779" y="2881148"/>
            <a:ext cx="9664262" cy="1095704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In what aspects of your daily life do you use research? How is it useful for you and those around you?</a:t>
            </a:r>
          </a:p>
        </p:txBody>
      </p:sp>
    </p:spTree>
    <p:extLst>
      <p:ext uri="{BB962C8B-B14F-4D97-AF65-F5344CB8AC3E}">
        <p14:creationId xmlns:p14="http://schemas.microsoft.com/office/powerpoint/2010/main" val="10609305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973F-8CD6-1442-501D-B5B26986B0E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14683" y="346075"/>
            <a:ext cx="5380037" cy="517525"/>
          </a:xfrm>
        </p:spPr>
        <p:txBody>
          <a:bodyPr>
            <a:normAutofit fontScale="90000"/>
          </a:bodyPr>
          <a:lstStyle/>
          <a:p>
            <a:pPr algn="r"/>
            <a:r>
              <a:rPr lang="en-PH" sz="2000" b="1" i="1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Lesson 1</a:t>
            </a:r>
            <a:r>
              <a:rPr lang="en-PH" sz="2000" dirty="0">
                <a:solidFill>
                  <a:schemeClr val="tx1">
                    <a:lumMod val="85000"/>
                    <a:lumOff val="15000"/>
                  </a:schemeClr>
                </a:solidFill>
                <a:ea typeface="+mj-lt"/>
                <a:cs typeface="+mj-lt"/>
              </a:rPr>
              <a:t>:</a:t>
            </a:r>
            <a:br>
              <a:rPr lang="en-PH" sz="2000" dirty="0">
                <a:ea typeface="+mj-lt"/>
                <a:cs typeface="+mj-lt"/>
              </a:rPr>
            </a:br>
            <a:r>
              <a:rPr lang="en-PH" sz="2000" dirty="0">
                <a:solidFill>
                  <a:schemeClr val="tx1"/>
                </a:solidFill>
                <a:ea typeface="+mj-lt"/>
                <a:cs typeface="+mj-lt"/>
              </a:rPr>
              <a:t>What is Research and its significance?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EB056-DA9D-4DB6-A26A-5BC89D24639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3714" y="1049141"/>
            <a:ext cx="4763135" cy="517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b="1" i="1" dirty="0">
                <a:ea typeface="+mn-lt"/>
                <a:cs typeface="+mn-lt"/>
              </a:rPr>
              <a:t>WHY IS RESEARCH DONE?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A00923-6842-9619-B858-FA9E021B0C09}"/>
              </a:ext>
            </a:extLst>
          </p:cNvPr>
          <p:cNvSpPr txBox="1">
            <a:spLocks/>
          </p:cNvSpPr>
          <p:nvPr/>
        </p:nvSpPr>
        <p:spPr>
          <a:xfrm>
            <a:off x="-4131" y="508"/>
            <a:ext cx="5494117" cy="860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>
                <a:solidFill>
                  <a:schemeClr val="accent1"/>
                </a:solidFill>
                <a:ea typeface="+mn-lt"/>
                <a:cs typeface="+mn-lt"/>
              </a:rPr>
              <a:t>PRACTICAL RESEARCH 1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6D194-E8E6-FDCC-AF34-EF34A1B646BE}"/>
              </a:ext>
            </a:extLst>
          </p:cNvPr>
          <p:cNvSpPr/>
          <p:nvPr/>
        </p:nvSpPr>
        <p:spPr>
          <a:xfrm>
            <a:off x="0" y="858520"/>
            <a:ext cx="365760" cy="534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22D086-721F-6E24-A67C-1D455125A62B}"/>
              </a:ext>
            </a:extLst>
          </p:cNvPr>
          <p:cNvSpPr/>
          <p:nvPr/>
        </p:nvSpPr>
        <p:spPr>
          <a:xfrm>
            <a:off x="11826240" y="858520"/>
            <a:ext cx="365760" cy="53441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90DF71F0-01A6-12A2-925A-ACB712B6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806" y="234308"/>
            <a:ext cx="830218" cy="8093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A2D1B3-8AF3-4CEB-8C7B-E3618822B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487" y="1728885"/>
            <a:ext cx="5494116" cy="40736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D228792-58A5-439F-95FB-BA1B4E7DE7AC}"/>
              </a:ext>
            </a:extLst>
          </p:cNvPr>
          <p:cNvSpPr txBox="1"/>
          <p:nvPr/>
        </p:nvSpPr>
        <p:spPr>
          <a:xfrm>
            <a:off x="1066650" y="2369615"/>
            <a:ext cx="4240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To gain new knowledge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To add to the existing knowledge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To support or debunk existing theories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To develop new theories or ideas</a:t>
            </a:r>
          </a:p>
        </p:txBody>
      </p:sp>
    </p:spTree>
    <p:extLst>
      <p:ext uri="{BB962C8B-B14F-4D97-AF65-F5344CB8AC3E}">
        <p14:creationId xmlns:p14="http://schemas.microsoft.com/office/powerpoint/2010/main" val="2981425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6E580D6250124786F67CB8CBFE6773" ma:contentTypeVersion="17" ma:contentTypeDescription="Create a new document." ma:contentTypeScope="" ma:versionID="f4ffcd24c6bce70067be306bed09c6dd">
  <xsd:schema xmlns:xsd="http://www.w3.org/2001/XMLSchema" xmlns:xs="http://www.w3.org/2001/XMLSchema" xmlns:p="http://schemas.microsoft.com/office/2006/metadata/properties" xmlns:ns2="8d7679f8-f38f-4ca0-92e5-44a2b85808a4" xmlns:ns3="503c1781-2303-4d43-b93d-30d0ec3a9b7e" targetNamespace="http://schemas.microsoft.com/office/2006/metadata/properties" ma:root="true" ma:fieldsID="bf46bd27f26854910526913e5fe9aa9b" ns2:_="" ns3:_="">
    <xsd:import namespace="8d7679f8-f38f-4ca0-92e5-44a2b85808a4"/>
    <xsd:import namespace="503c1781-2303-4d43-b93d-30d0ec3a9b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book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679f8-f38f-4ca0-92e5-44a2b8580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book" ma:index="20" nillable="true" ma:displayName="book" ma:format="Dropdown" ma:list="UserInfo" ma:SharePointGroup="0" ma:internalName="book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a500e65-4d79-4756-9d6b-e5c52ac4f1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c1781-2303-4d43-b93d-30d0ec3a9b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102f166-3d9f-4a02-88e3-543bfab081e6}" ma:internalName="TaxCatchAll" ma:showField="CatchAllData" ma:web="503c1781-2303-4d43-b93d-30d0ec3a9b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8d7679f8-f38f-4ca0-92e5-44a2b85808a4" xsi:nil="true"/>
    <lcf76f155ced4ddcb4097134ff3c332f xmlns="8d7679f8-f38f-4ca0-92e5-44a2b85808a4">
      <Terms xmlns="http://schemas.microsoft.com/office/infopath/2007/PartnerControls"/>
    </lcf76f155ced4ddcb4097134ff3c332f>
    <TaxCatchAll xmlns="503c1781-2303-4d43-b93d-30d0ec3a9b7e" xsi:nil="true"/>
    <book xmlns="8d7679f8-f38f-4ca0-92e5-44a2b85808a4">
      <UserInfo>
        <DisplayName/>
        <AccountId xsi:nil="true"/>
        <AccountType/>
      </UserInfo>
    </book>
    <SharedWithUsers xmlns="503c1781-2303-4d43-b93d-30d0ec3a9b7e">
      <UserInfo>
        <DisplayName/>
        <AccountId xsi:nil="true"/>
        <AccountType/>
      </UserInfo>
    </SharedWithUsers>
    <MediaLengthInSeconds xmlns="8d7679f8-f38f-4ca0-92e5-44a2b85808a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0E0E4-D4EE-4AE1-9CA2-DCA4DD42DF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7679f8-f38f-4ca0-92e5-44a2b85808a4"/>
    <ds:schemaRef ds:uri="503c1781-2303-4d43-b93d-30d0ec3a9b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3b9c60df-19a2-4cdf-bcb8-81ed4cd889c3"/>
    <ds:schemaRef ds:uri="http://purl.org/dc/terms/"/>
    <ds:schemaRef ds:uri="a312b789-dabb-4f27-b48c-8206a304a62a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8d7679f8-f38f-4ca0-92e5-44a2b85808a4"/>
    <ds:schemaRef ds:uri="503c1781-2303-4d43-b93d-30d0ec3a9b7e"/>
  </ds:schemaRefs>
</ds:datastoreItem>
</file>

<file path=customXml/itemProps3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82</TotalTime>
  <Words>321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Frame</vt:lpstr>
      <vt:lpstr>PowerPoint Presentation</vt:lpstr>
      <vt:lpstr>Lesson 1: What is Research and its significance?</vt:lpstr>
      <vt:lpstr>Lesson 1: What is Research and its significance?</vt:lpstr>
      <vt:lpstr>Lesson 1: What is Research and its significance?</vt:lpstr>
      <vt:lpstr>Lesson 1: What is Research and its significance?</vt:lpstr>
      <vt:lpstr>Lesson 1: What is Research and its significance?</vt:lpstr>
      <vt:lpstr>Lesson 1: What is Research and its significance?</vt:lpstr>
      <vt:lpstr>Lesson 1: What is Research and its significance?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Joan Grace Balin</cp:lastModifiedBy>
  <cp:revision>16</cp:revision>
  <dcterms:created xsi:type="dcterms:W3CDTF">2022-09-27T12:27:48Z</dcterms:created>
  <dcterms:modified xsi:type="dcterms:W3CDTF">2023-01-21T15:20:40Z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0x0101001A6E580D6250124786F67CB8CBFE6773</vt:lpwstr>
  </property>
  <property fmtid="{D5CDD505-2E9C-101B-9397-08002B2CF9AE}" pid="3" name="Order">
    <vt:r8>101900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