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8D1AE-B8E0-40DC-ABB0-28D90BE3E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D2AB8E-8FD0-4224-9A80-B3D76A57DF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712DC-3CBB-47CD-B247-22B2BA5E7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AAA3-F57D-43A6-8F97-E6B16A86A168}" type="datetimeFigureOut">
              <a:rPr lang="en-PH" smtClean="0"/>
              <a:t>06/11/2018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33889-B532-4725-9E36-EB23AA152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7DB3F-C495-4122-B436-A9E9CD207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1B37-0F2A-45CD-942A-101C10E2B36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2572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DD248-1580-4563-ADDC-89C53BFDC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88D0FF-93D4-428A-8BC0-6C4F12098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C7E68-D750-4108-A1DA-66FB829B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AAA3-F57D-43A6-8F97-E6B16A86A168}" type="datetimeFigureOut">
              <a:rPr lang="en-PH" smtClean="0"/>
              <a:t>06/11/2018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FDCEF-883B-4284-B513-2FFC746E4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14EFD-89F1-4421-9EFE-C4BA9CBA7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1B37-0F2A-45CD-942A-101C10E2B36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3441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29CF9F-D85C-44AB-BD12-A662494296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4C977-F039-4960-ABB9-26E7CDA5A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33A31-BF17-49CA-96BE-C491C5D32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AAA3-F57D-43A6-8F97-E6B16A86A168}" type="datetimeFigureOut">
              <a:rPr lang="en-PH" smtClean="0"/>
              <a:t>06/11/2018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683E2-F810-42D8-B8CF-813BBC17E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FCF63-BF90-415A-AD48-81B610E1A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1B37-0F2A-45CD-942A-101C10E2B36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1697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E7479-E014-47D8-B964-E7B71D862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99CE6-D2CE-4BDD-AE78-44A1AB791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76BDC-AF5A-485C-9A3B-0CC19C83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AAA3-F57D-43A6-8F97-E6B16A86A168}" type="datetimeFigureOut">
              <a:rPr lang="en-PH" smtClean="0"/>
              <a:t>06/11/2018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AC063-D4C7-4EF8-9C70-F44062092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1DA1D-F54A-4E0F-805F-DE54D3F9A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1B37-0F2A-45CD-942A-101C10E2B36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7244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D08AD-3CA3-40D5-BC4C-4DA9F169B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DC8478-168F-4109-A627-5CBEF1D3D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BE5F9-548E-476F-ACDD-533F0E3B3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AAA3-F57D-43A6-8F97-E6B16A86A168}" type="datetimeFigureOut">
              <a:rPr lang="en-PH" smtClean="0"/>
              <a:t>06/11/2018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6A039-1D00-4D49-B2B0-2EE79C91D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9617F-DF66-4CDC-8D89-3C2051AAF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1B37-0F2A-45CD-942A-101C10E2B36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9157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E03FD-B565-4ABC-AAF7-70B709B58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A9CD6-119E-47BA-AC79-34D2611F46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2E465-12F7-48D5-BD77-4F511A98F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204BD1-076D-4E00-9FCA-4E5A3CF25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AAA3-F57D-43A6-8F97-E6B16A86A168}" type="datetimeFigureOut">
              <a:rPr lang="en-PH" smtClean="0"/>
              <a:t>06/11/2018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D3B65-FB79-48CF-81AF-99CEC749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FF9067-F13D-4587-AAF1-FC2F7EE9F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1B37-0F2A-45CD-942A-101C10E2B36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5629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8DF63-2EAF-4ABE-BB18-D2DDEE82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491EB-8505-43F4-912A-925BBB37C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E434AE-A3C7-4355-A0EB-94EB5093B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F5E035-B06B-4DE7-BC9E-4096EEC02F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4D0F0F-AA97-4F60-9B33-1B7FF477D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782755-A2B4-49D0-8CF8-60E9839F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AAA3-F57D-43A6-8F97-E6B16A86A168}" type="datetimeFigureOut">
              <a:rPr lang="en-PH" smtClean="0"/>
              <a:t>06/11/2018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142D7D-DF42-4072-8CF0-CBAE8A24A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DAF9FD-670B-42D2-B6E2-A767FF6D1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1B37-0F2A-45CD-942A-101C10E2B36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4517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91091-94D5-4BC9-9266-B58BBB46F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FA196E-5FA7-4E6E-98CE-E02913ECC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AAA3-F57D-43A6-8F97-E6B16A86A168}" type="datetimeFigureOut">
              <a:rPr lang="en-PH" smtClean="0"/>
              <a:t>06/11/2018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4EC563-B196-492E-8F4E-3834A58EC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B4E3FA-5021-4E3C-93DB-0CA01A818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1B37-0F2A-45CD-942A-101C10E2B36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33549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AFAAE8-EA8F-4F4C-92C5-4D24881B4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AAA3-F57D-43A6-8F97-E6B16A86A168}" type="datetimeFigureOut">
              <a:rPr lang="en-PH" smtClean="0"/>
              <a:t>06/11/2018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A31DA5-3A5C-472E-94B0-6311401D0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DEDB8-316A-41D4-83FD-BCD2AD148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1B37-0F2A-45CD-942A-101C10E2B36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8360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813A-FEFE-4D5B-A7DC-8B5301D93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BD2C2-3045-4991-8FAA-2338E5188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E543BA-6F69-42BC-9CB1-AF436CAED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578A2-A5D3-41FF-94F4-07E81047B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AAA3-F57D-43A6-8F97-E6B16A86A168}" type="datetimeFigureOut">
              <a:rPr lang="en-PH" smtClean="0"/>
              <a:t>06/11/2018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939238-43A4-471D-A209-F6F59CC0E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93503-806D-47EC-A59D-7DD09A0E9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1B37-0F2A-45CD-942A-101C10E2B36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0537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3BDBF-64C8-4AFB-B3C4-C49BA7A61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DB3008-4A45-4C90-947A-5665A0076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7AF584-CE1D-4D11-B07C-5C698D1A2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FE61D-4ED2-453B-906E-D8D6CFB2B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AAA3-F57D-43A6-8F97-E6B16A86A168}" type="datetimeFigureOut">
              <a:rPr lang="en-PH" smtClean="0"/>
              <a:t>06/11/2018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6AE13-BE67-49C3-85BE-B40E9FDD8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6E41A9-34EB-4A18-B75C-6A608FB7B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1B37-0F2A-45CD-942A-101C10E2B36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4944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87CE20-55DC-42EA-BCB8-DE118E3CF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950EE-2353-49C9-A852-41D3911DA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530B7-5F12-496D-BAB8-A512840444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CAAA3-F57D-43A6-8F97-E6B16A86A168}" type="datetimeFigureOut">
              <a:rPr lang="en-PH" smtClean="0"/>
              <a:t>06/11/2018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0190E-8249-4FC5-86A9-5777EA95E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0F23A-E35D-47BC-AFA3-1F80457A2A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D1B37-0F2A-45CD-942A-101C10E2B36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0399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D18CB-8040-418A-9B36-764E130CC4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CC1CCE-68F7-41F6-9624-30A02D4C5C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32666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tfi-billelagarde</dc:creator>
  <cp:lastModifiedBy>tfi-billelagarde</cp:lastModifiedBy>
  <cp:revision>1</cp:revision>
  <dcterms:created xsi:type="dcterms:W3CDTF">2018-11-06T04:56:40Z</dcterms:created>
  <dcterms:modified xsi:type="dcterms:W3CDTF">2018-11-06T04:57:34Z</dcterms:modified>
</cp:coreProperties>
</file>