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5" r:id="rId4"/>
    <p:sldId id="266" r:id="rId5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2FE0F986-97BF-4609-8013-A6BC409E30E6}" type="datetime1">
              <a:rPr lang="en-US" smtClean="0"/>
              <a:t>2/19/2010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E17A9-796C-4DE0-AE9B-FC1A70BFBC48}" type="datetime1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7D796-7AE4-4804-ABE4-CBC84D88A767}" type="datetime1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3C3A0-EB81-47DE-873B-A63C41691327}" type="datetime1">
              <a:rPr lang="en-US" smtClean="0"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9BDCC-2AEC-4213-8620-9888E07CE70D}" type="datetime1">
              <a:rPr lang="en-US" smtClean="0"/>
              <a:t>2/19/2010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470B2-FD4C-48AD-9BEF-6D3B0FAD71DA}" type="datetime1">
              <a:rPr lang="en-US" smtClean="0"/>
              <a:t>2/19/2010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18FAE-E797-4E92-A486-C25CC225EA66}" type="datetime1">
              <a:rPr lang="en-US" smtClean="0"/>
              <a:t>2/19/2010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6CCD31-3BB5-4B7D-AEC0-B8803E510660}" type="datetime1">
              <a:rPr lang="en-US" smtClean="0"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0E60C-0C59-46BB-B4A3-2A78AA53AF61}" type="datetime1">
              <a:rPr lang="en-US" smtClean="0"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9FDA597A-C796-4C42-BC35-9925906BB051}" type="datetime1">
              <a:rPr lang="en-US" smtClean="0">
                <a:solidFill>
                  <a:schemeClr val="tx2"/>
                </a:solidFill>
              </a:rPr>
              <a:t>2/19/2010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143000"/>
          </a:xfrm>
        </p:spPr>
        <p:txBody>
          <a:bodyPr/>
          <a:lstStyle>
            <a:extLst/>
          </a:lstStyle>
          <a:p>
            <a:r>
              <a:rPr lang="en-US" dirty="0" smtClean="0"/>
              <a:t>Your Name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4724400"/>
            <a:ext cx="7772400" cy="602459"/>
          </a:xfrm>
        </p:spPr>
        <p:txBody>
          <a:bodyPr/>
          <a:lstStyle/>
          <a:p>
            <a:r>
              <a:rPr sz="3200" smtClean="0"/>
              <a:t>Introducing And Thanking A </a:t>
            </a:r>
            <a:r>
              <a:rPr sz="3200" smtClean="0"/>
              <a:t>Speaker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602459"/>
          </a:xfrm>
        </p:spPr>
        <p:txBody>
          <a:bodyPr/>
          <a:lstStyle/>
          <a:p>
            <a:r>
              <a:rPr sz="3200" smtClean="0"/>
              <a:t>INTRODUCTION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rcRect l="10217" b="10316"/>
          <a:stretch>
            <a:fillRect/>
          </a:stretch>
        </p:blipFill>
        <p:spPr bwMode="black">
          <a:xfrm>
            <a:off x="606425" y="5648325"/>
            <a:ext cx="19843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352800" y="6577013"/>
            <a:ext cx="434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Copyright 1996-2001 © Dale Carnegie &amp; Associates, Inc.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z="1800" smtClean="0"/>
              <a:pPr/>
              <a:t>2</a:t>
            </a:fld>
            <a:endParaRPr lang="en-US" sz="18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3000"/>
              <a:buFontTx/>
              <a:buChar char="•"/>
            </a:pPr>
            <a:r>
              <a:rPr lang="en-US" dirty="0" smtClean="0">
                <a:latin typeface="Arial" pitchFamily="34" charset="0"/>
              </a:rPr>
              <a:t>Dale Carnegie Training® can help you </a:t>
            </a:r>
            <a:r>
              <a:rPr lang="en-US" dirty="0" err="1" smtClean="0">
                <a:latin typeface="Arial" pitchFamily="34" charset="0"/>
              </a:rPr>
              <a:t>introdyuce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your </a:t>
            </a:r>
            <a:r>
              <a:rPr lang="en-US" dirty="0" err="1" smtClean="0">
                <a:latin typeface="Arial" pitchFamily="34" charset="0"/>
              </a:rPr>
              <a:t>speker</a:t>
            </a:r>
            <a:r>
              <a:rPr lang="en-US" dirty="0" smtClean="0">
                <a:latin typeface="Arial" pitchFamily="34" charset="0"/>
              </a:rPr>
              <a:t>.  Copy and </a:t>
            </a:r>
            <a:r>
              <a:rPr lang="en-US" dirty="0" err="1" smtClean="0">
                <a:latin typeface="Arial" pitchFamily="34" charset="0"/>
              </a:rPr>
              <a:t>piste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this slide at the </a:t>
            </a:r>
            <a:r>
              <a:rPr lang="en-US" dirty="0" err="1" smtClean="0">
                <a:latin typeface="Arial" pitchFamily="34" charset="0"/>
              </a:rPr>
              <a:t>begining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of </a:t>
            </a:r>
            <a:r>
              <a:rPr lang="en-US" dirty="0" err="1" smtClean="0">
                <a:latin typeface="Arial" pitchFamily="34" charset="0"/>
              </a:rPr>
              <a:t>yor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speker’s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presenttion</a:t>
            </a:r>
            <a:r>
              <a:rPr lang="en-US" dirty="0" smtClean="0">
                <a:latin typeface="Arial" pitchFamily="34" charset="0"/>
              </a:rPr>
              <a:t>, then use it during the </a:t>
            </a:r>
            <a:r>
              <a:rPr lang="en-US" dirty="0" err="1" smtClean="0">
                <a:latin typeface="Arial" pitchFamily="34" charset="0"/>
              </a:rPr>
              <a:t>presenttion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to </a:t>
            </a:r>
            <a:r>
              <a:rPr lang="en-US" dirty="0" err="1" smtClean="0">
                <a:latin typeface="Arial" pitchFamily="34" charset="0"/>
              </a:rPr>
              <a:t>to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introdyuce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the </a:t>
            </a:r>
            <a:r>
              <a:rPr lang="en-US" dirty="0" err="1" smtClean="0">
                <a:latin typeface="Arial" pitchFamily="34" charset="0"/>
              </a:rPr>
              <a:t>speker</a:t>
            </a:r>
            <a:r>
              <a:rPr lang="en-US" dirty="0" smtClean="0">
                <a:latin typeface="Arial" pitchFamily="34" charset="0"/>
              </a:rPr>
              <a:t>.  When you </a:t>
            </a:r>
            <a:r>
              <a:rPr lang="en-US" dirty="0" err="1" smtClean="0">
                <a:latin typeface="Arial" pitchFamily="34" charset="0"/>
              </a:rPr>
              <a:t>piste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it, PowerPoint </a:t>
            </a:r>
            <a:r>
              <a:rPr lang="en-US" dirty="0" err="1" smtClean="0">
                <a:latin typeface="Arial" pitchFamily="34" charset="0"/>
              </a:rPr>
              <a:t>wil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automaticaly</a:t>
            </a:r>
            <a:r>
              <a:rPr lang="en-US" dirty="0" smtClean="0">
                <a:latin typeface="Arial" pitchFamily="34" charset="0"/>
              </a:rPr>
              <a:t> apply </a:t>
            </a:r>
            <a:r>
              <a:rPr lang="en-US" dirty="0" smtClean="0">
                <a:latin typeface="Arial" pitchFamily="34" charset="0"/>
              </a:rPr>
              <a:t>the look of </a:t>
            </a:r>
            <a:r>
              <a:rPr lang="en-US" dirty="0" err="1" smtClean="0">
                <a:latin typeface="Arial" pitchFamily="34" charset="0"/>
              </a:rPr>
              <a:t>yor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speker’s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presenttion</a:t>
            </a:r>
            <a:r>
              <a:rPr lang="en-US" dirty="0" smtClean="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rcRect l="10217" b="10316"/>
          <a:stretch>
            <a:fillRect/>
          </a:stretch>
        </p:blipFill>
        <p:spPr bwMode="black">
          <a:xfrm>
            <a:off x="606425" y="5648325"/>
            <a:ext cx="19843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52800" y="6577013"/>
            <a:ext cx="434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Copyright 1996-2001 © Dale Carnegie &amp; Associates, Inc.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1AD93096-5B34-4342-9326-69289CEAE4C2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12" name="Title 5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602459"/>
          </a:xfrm>
        </p:spPr>
        <p:txBody>
          <a:bodyPr/>
          <a:lstStyle/>
          <a:p>
            <a:r>
              <a:rPr sz="3200" smtClean="0"/>
              <a:t>INTRODUCTION</a:t>
            </a:r>
            <a:endParaRPr lang="en-US" sz="3200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3000"/>
              <a:buFontTx/>
              <a:buChar char="•"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When introducing a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speker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first explain the importance of the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topick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and how the audience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wil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benefit.  Then, tell why the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the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speker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is qualified to speak on this topic.  End with the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speker’s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name.  Be enthusiastic, and you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wil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sell the audience on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listenning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actively to the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presenttion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rcRect l="10217" b="10316"/>
          <a:stretch>
            <a:fillRect/>
          </a:stretch>
        </p:blipFill>
        <p:spPr bwMode="black">
          <a:xfrm>
            <a:off x="606425" y="5648325"/>
            <a:ext cx="19843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352800" y="6577013"/>
            <a:ext cx="434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Copyright 1996-2001 © Dale Carnegie &amp; Associates, Inc.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1AD93096-5B34-4342-9326-69289CEAE4C2}" type="slidenum">
              <a:rPr lang="en-US" sz="1400" smtClean="0"/>
              <a:pPr/>
              <a:t>4</a:t>
            </a:fld>
            <a:endParaRPr lang="en-US" sz="1400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602459"/>
          </a:xfrm>
        </p:spPr>
        <p:txBody>
          <a:bodyPr/>
          <a:lstStyle/>
          <a:p>
            <a:r>
              <a:rPr sz="3200" smtClean="0"/>
              <a:t>INTRODUCTION</a:t>
            </a:r>
            <a:endParaRPr lang="en-US" sz="32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3000"/>
              <a:buFontTx/>
              <a:buChar char="•"/>
            </a:pPr>
            <a:r>
              <a:rPr lang="en-US" sz="3000" dirty="0" smtClean="0">
                <a:latin typeface="Arial" pitchFamily="34" charset="0"/>
              </a:rPr>
              <a:t>Your introduction </a:t>
            </a:r>
            <a:r>
              <a:rPr lang="en-US" sz="3000" dirty="0" err="1" smtClean="0">
                <a:latin typeface="Arial" pitchFamily="34" charset="0"/>
              </a:rPr>
              <a:t>shuld</a:t>
            </a:r>
            <a:r>
              <a:rPr lang="en-US" sz="3000" dirty="0" smtClean="0">
                <a:latin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</a:rPr>
              <a:t>take no longer than </a:t>
            </a:r>
            <a:r>
              <a:rPr lang="en-US" sz="3000" dirty="0" err="1" smtClean="0">
                <a:latin typeface="Arial" pitchFamily="34" charset="0"/>
              </a:rPr>
              <a:t>sixtuy</a:t>
            </a:r>
            <a:r>
              <a:rPr lang="en-US" sz="3000" dirty="0" smtClean="0">
                <a:latin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</a:rPr>
              <a:t>seconds.  At the end of the </a:t>
            </a:r>
            <a:r>
              <a:rPr lang="en-US" sz="3000" dirty="0" err="1" smtClean="0">
                <a:latin typeface="Arial" pitchFamily="34" charset="0"/>
              </a:rPr>
              <a:t>presenttion</a:t>
            </a:r>
            <a:r>
              <a:rPr lang="en-US" sz="3000" dirty="0" smtClean="0">
                <a:latin typeface="Arial" pitchFamily="34" charset="0"/>
              </a:rPr>
              <a:t>, be sure to take about 30 seconds to thank the </a:t>
            </a:r>
            <a:r>
              <a:rPr lang="en-US" sz="3000" dirty="0" err="1" smtClean="0">
                <a:latin typeface="Arial" pitchFamily="34" charset="0"/>
              </a:rPr>
              <a:t>speker</a:t>
            </a:r>
            <a:r>
              <a:rPr lang="en-US" sz="3000" dirty="0" smtClean="0">
                <a:latin typeface="Arial" pitchFamily="34" charset="0"/>
              </a:rPr>
              <a:t>.  When thanking a </a:t>
            </a:r>
            <a:r>
              <a:rPr lang="en-US" sz="3000" dirty="0" err="1" smtClean="0">
                <a:latin typeface="Arial" pitchFamily="34" charset="0"/>
              </a:rPr>
              <a:t>speker</a:t>
            </a:r>
            <a:r>
              <a:rPr lang="en-US" sz="3000" dirty="0" smtClean="0">
                <a:latin typeface="Arial" pitchFamily="34" charset="0"/>
              </a:rPr>
              <a:t>, relate a specific reason why the </a:t>
            </a:r>
            <a:r>
              <a:rPr lang="en-US" sz="3000" dirty="0" err="1" smtClean="0">
                <a:latin typeface="Arial" pitchFamily="34" charset="0"/>
              </a:rPr>
              <a:t>speker’s</a:t>
            </a:r>
            <a:r>
              <a:rPr lang="en-US" sz="3000" dirty="0" smtClean="0">
                <a:latin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</a:rPr>
              <a:t>presenttion</a:t>
            </a:r>
            <a:r>
              <a:rPr lang="en-US" sz="3000" dirty="0" smtClean="0">
                <a:latin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</a:rPr>
              <a:t>was relevant to the </a:t>
            </a:r>
            <a:r>
              <a:rPr lang="en-US" sz="3000" dirty="0" err="1" smtClean="0">
                <a:latin typeface="Arial" pitchFamily="34" charset="0"/>
              </a:rPr>
              <a:t>the</a:t>
            </a:r>
            <a:r>
              <a:rPr lang="en-US" sz="3000" dirty="0" smtClean="0">
                <a:latin typeface="Arial" pitchFamily="34" charset="0"/>
              </a:rPr>
              <a:t> audience</a:t>
            </a:r>
            <a:r>
              <a:rPr lang="en-US" sz="3000" dirty="0" smtClean="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204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IntroducingPowerPoint2007</vt:lpstr>
      <vt:lpstr>Introducing And Thanking A Speaker</vt:lpstr>
      <vt:lpstr>INTRODUCTION</vt:lpstr>
      <vt:lpstr>INTRODUCTION</vt:lpstr>
      <vt:lpstr>INTRODUCTION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2010-02-19T09:05:02Z</dcterms:created>
  <dcterms:modified xsi:type="dcterms:W3CDTF">2010-02-19T09:17:53Z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