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8" r:id="rId2"/>
    <p:sldId id="275" r:id="rId3"/>
    <p:sldId id="279" r:id="rId4"/>
    <p:sldId id="28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-Local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EC100"/>
    <a:srgbClr val="FF9900"/>
    <a:srgbClr val="6633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0" autoAdjust="0"/>
    <p:restoredTop sz="84730" autoAdjust="0"/>
  </p:normalViewPr>
  <p:slideViewPr>
    <p:cSldViewPr>
      <p:cViewPr>
        <p:scale>
          <a:sx n="66" d="100"/>
          <a:sy n="66" d="100"/>
        </p:scale>
        <p:origin x="-1656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08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FFBF04-678A-4DAA-9B2A-C3221D4C3A22}" type="datetimeFigureOut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2E6318-CFAD-4ED3-ADDF-E76053BF3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 typeface="+mj-lt"/>
              <a:buNone/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44970C-669E-4A2D-8D82-B4BD46E3F2E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Insert the following hyperlinks: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World Heritage Site – http://whc.unesco.org/en/list/653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mtClean="0"/>
              <a:t>marine natural park – http://www.tubbatahareef.org/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mtClean="0"/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For “protected area” in the fourth bullet entry, locate “UNEP Tubbataha Reefs Natural Park.pdf” in the CD.</a:t>
            </a:r>
            <a:endParaRPr lang="en-US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BB74D9-1076-4E00-84B5-C6702EDB2AF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6000" b="1" cap="none" spc="0">
                <a:ln w="11430">
                  <a:solidFill>
                    <a:srgbClr val="EEC100"/>
                  </a:solidFill>
                </a:ln>
                <a:solidFill>
                  <a:srgbClr val="EEC1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obe Garamond Pro Bold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no Pro Light Display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AA223-06D1-46A9-8578-C30EF2B98F28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DDD00-3D91-4645-8875-F5593F42DE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86343-B0C3-4BB6-9AA0-67A4AB990BF3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23C4B-79B3-4C0E-BFA8-D9C27E57B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AA0BF-361A-43B2-A7FE-F5945FEC6B3C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FFE22-129E-4D37-B204-7212189040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dobe Garamond Pro" pitchFamily="18" charset="0"/>
              </a:defRPr>
            </a:lvl1pPr>
            <a:lvl2pPr>
              <a:defRPr>
                <a:latin typeface="Adobe Garamond Pro" pitchFamily="18" charset="0"/>
              </a:defRPr>
            </a:lvl2pPr>
            <a:lvl3pPr>
              <a:defRPr>
                <a:latin typeface="Adobe Garamond Pro" pitchFamily="18" charset="0"/>
              </a:defRPr>
            </a:lvl3pPr>
            <a:lvl4pPr>
              <a:defRPr>
                <a:latin typeface="Adobe Garamond Pro" pitchFamily="18" charset="0"/>
              </a:defRPr>
            </a:lvl4pPr>
            <a:lvl5pPr>
              <a:defRPr>
                <a:latin typeface="Adobe Garamond Pro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EB89D-C62C-42FB-A69F-D0C3CB482E19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CEEEC-4011-425E-A1CE-0FE69227A4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44A17-33CA-491C-8A2B-108E2B8FD530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6462A-971B-471B-B16F-5D3901296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latin typeface="Arno Pro Light Display" pitchFamily="18" charset="0"/>
              </a:defRPr>
            </a:lvl1pPr>
            <a:lvl2pPr>
              <a:defRPr sz="2400">
                <a:latin typeface="Arno Pro Light Display" pitchFamily="18" charset="0"/>
              </a:defRPr>
            </a:lvl2pPr>
            <a:lvl3pPr>
              <a:defRPr sz="2000">
                <a:latin typeface="Arno Pro Light Display" pitchFamily="18" charset="0"/>
              </a:defRPr>
            </a:lvl3pPr>
            <a:lvl4pPr>
              <a:defRPr sz="1800">
                <a:latin typeface="Arno Pro Light Display" pitchFamily="18" charset="0"/>
              </a:defRPr>
            </a:lvl4pPr>
            <a:lvl5pPr>
              <a:defRPr sz="1800">
                <a:latin typeface="Arno Pro Light Display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DBDFE-6CB9-46B3-B69E-0F876A29B305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E17AB-E26E-4837-AB3E-B1296798EB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C98A9-0D2F-484D-BB81-FB534ECCE5C2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AF8DA-2D68-4A7B-AE00-69D1947B9A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13E1-27E6-4264-A90A-672D3DE4F4BB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B51A9-8FDC-41CF-A631-D398DC885D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DAA80-4926-424F-8AE1-B247143CD200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AD4E0-9F81-4385-9C8E-44F84B90C2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93198-FA7B-4D1C-AF3B-F72D40B1C39B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376F-6F2E-419F-AB47-E01A445FC0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02BA9-7602-4A48-9169-FA2E7BC445BB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AA150-7382-4AB8-A2DE-F4774AE600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alpha val="75000"/>
              </a:schemeClr>
            </a:gs>
            <a:gs pos="30000">
              <a:srgbClr val="66008F">
                <a:alpha val="75000"/>
              </a:srgbClr>
            </a:gs>
            <a:gs pos="64999">
              <a:srgbClr val="BA0066">
                <a:alpha val="75000"/>
              </a:srgbClr>
            </a:gs>
            <a:gs pos="89999">
              <a:srgbClr val="FF0000">
                <a:alpha val="75000"/>
              </a:srgbClr>
            </a:gs>
            <a:gs pos="100000">
              <a:srgbClr val="FF8200">
                <a:alpha val="75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D49211-00BE-4FEA-AEAE-39A5FF7D0AE4}" type="datetime1">
              <a:rPr lang="en-US"/>
              <a:pPr>
                <a:defRPr/>
              </a:pPr>
              <a:t>2/16/2010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/>
              <a:t>This is Sample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89AB46-7539-41DA-A8B6-F9F8F95A5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lang="en-US" sz="4400" b="1" kern="1200">
          <a:ln w="11430">
            <a:solidFill>
              <a:srgbClr val="EEC100"/>
            </a:solidFill>
          </a:ln>
          <a:solidFill>
            <a:srgbClr val="EEC100"/>
          </a:solidFill>
          <a:effectLst>
            <a:outerShdw blurRad="50800" dist="39000" dir="5460000" algn="tl">
              <a:srgbClr val="000000">
                <a:alpha val="38000"/>
              </a:srgbClr>
            </a:outerShdw>
          </a:effectLst>
          <a:latin typeface="Adobe Garamond Pro Bold" pitchFamily="18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EEC100"/>
          </a:solidFill>
          <a:latin typeface="Adobe Garamond Pro Bol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EEC100"/>
          </a:solidFill>
          <a:latin typeface="Adobe Garamond Pro Bol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EEC100"/>
          </a:solidFill>
          <a:latin typeface="Adobe Garamond Pro Bol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EEC100"/>
          </a:solidFill>
          <a:latin typeface="Adobe Garamond Pro Bol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EC100"/>
          </a:solidFill>
          <a:latin typeface="Adobe Garamond Pro Bol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EC100"/>
          </a:solidFill>
          <a:latin typeface="Adobe Garamond Pro Bol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EC100"/>
          </a:solidFill>
          <a:latin typeface="Adobe Garamond Pro Bol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EC100"/>
          </a:solidFill>
          <a:latin typeface="Adobe Garamond Pro Bol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Adobe Caslon Pro" pitchFamily="18" charset="0"/>
          <a:ea typeface="+mn-ea"/>
          <a:cs typeface="+mn-cs"/>
        </a:defRPr>
      </a:lvl1pPr>
      <a:lvl2pPr marL="914400" indent="-457200" algn="l" rtl="0" fontAlgn="base">
        <a:spcBef>
          <a:spcPct val="20000"/>
        </a:spcBef>
        <a:spcAft>
          <a:spcPct val="0"/>
        </a:spcAft>
        <a:buSzPct val="80000"/>
        <a:buBlip>
          <a:blip r:embed="rId13"/>
        </a:buBlip>
        <a:defRPr sz="2400" kern="1200">
          <a:solidFill>
            <a:schemeClr val="tx1"/>
          </a:solidFill>
          <a:latin typeface="Adobe Caslon Pro" pitchFamily="18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dobe Caslon Pro" pitchFamily="18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dobe Caslon Pro" pitchFamily="18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dobe Caslon Pro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terials/CD%20Exercises/T4V1L10/UNEP%20Tubbataha.pdf" TargetMode="External"/><Relationship Id="rId5" Type="http://schemas.openxmlformats.org/officeDocument/2006/relationships/hyperlink" Target="http://www.tubbatahareef.org/" TargetMode="External"/><Relationship Id="rId4" Type="http://schemas.openxmlformats.org/officeDocument/2006/relationships/hyperlink" Target="http://whc.unesco.org/en/list/65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Sample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World Heritage Sites</a:t>
            </a:r>
            <a:br>
              <a:rPr smtClean="0"/>
            </a:br>
            <a:r>
              <a:rPr sz="4800" smtClean="0"/>
              <a:t>in the </a:t>
            </a:r>
            <a:r>
              <a:rPr smtClean="0"/>
              <a:t>Philippines</a:t>
            </a:r>
            <a:endParaRPr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  <a:latin typeface="Arno Pro Light Display"/>
              </a:rPr>
              <a:t>Legacies of the Country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Sample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Tubbataha Reefs Natural Park</a:t>
            </a:r>
            <a:endParaRPr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5900" y="1524000"/>
            <a:ext cx="61722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Sample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1115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Tubbataha Reefs Natural Park</a:t>
            </a:r>
            <a:endParaRPr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6075">
              <a:spcBef>
                <a:spcPct val="0"/>
              </a:spcBef>
              <a:spcAft>
                <a:spcPts val="1200"/>
              </a:spcAft>
              <a:buSzPct val="65000"/>
              <a:buFont typeface="Arial" charset="0"/>
              <a:buBlip>
                <a:blip r:embed="rId3"/>
              </a:buBlip>
            </a:pPr>
            <a:r>
              <a:rPr lang="en-US" smtClean="0"/>
              <a:t>Declared a </a:t>
            </a:r>
            <a:r>
              <a:rPr lang="en-US" smtClean="0">
                <a:hlinkClick r:id="rId4"/>
              </a:rPr>
              <a:t>World Heritage Site</a:t>
            </a:r>
            <a:r>
              <a:rPr lang="en-US" smtClean="0"/>
              <a:t> in 1993</a:t>
            </a:r>
          </a:p>
          <a:p>
            <a:pPr marL="346075">
              <a:spcBef>
                <a:spcPct val="0"/>
              </a:spcBef>
              <a:spcAft>
                <a:spcPts val="1200"/>
              </a:spcAft>
              <a:buSzPct val="65000"/>
              <a:buFont typeface="Arial" charset="0"/>
              <a:buBlip>
                <a:blip r:embed="rId3"/>
              </a:buBlip>
            </a:pPr>
            <a:r>
              <a:rPr lang="en-US" smtClean="0"/>
              <a:t>Located in Cagayancillo, Palawan</a:t>
            </a:r>
          </a:p>
          <a:p>
            <a:pPr marL="346075">
              <a:spcBef>
                <a:spcPct val="0"/>
              </a:spcBef>
              <a:spcAft>
                <a:spcPts val="1200"/>
              </a:spcAft>
              <a:buSzPct val="65000"/>
              <a:buFont typeface="Arial" charset="0"/>
              <a:buBlip>
                <a:blip r:embed="rId3"/>
              </a:buBlip>
            </a:pPr>
            <a:r>
              <a:rPr lang="en-US" smtClean="0"/>
              <a:t>The only </a:t>
            </a:r>
            <a:r>
              <a:rPr lang="en-US" smtClean="0">
                <a:hlinkClick r:id="rId5"/>
              </a:rPr>
              <a:t>marine natural park</a:t>
            </a:r>
            <a:r>
              <a:rPr lang="en-US" smtClean="0"/>
              <a:t> in the country</a:t>
            </a:r>
          </a:p>
          <a:p>
            <a:pPr marL="346075">
              <a:spcBef>
                <a:spcPct val="0"/>
              </a:spcBef>
              <a:spcAft>
                <a:spcPts val="1200"/>
              </a:spcAft>
              <a:buSzPct val="65000"/>
              <a:buFont typeface="Arial" charset="0"/>
              <a:buBlip>
                <a:blip r:embed="rId3"/>
              </a:buBlip>
            </a:pPr>
            <a:r>
              <a:rPr lang="en-US" smtClean="0"/>
              <a:t>A </a:t>
            </a:r>
            <a:r>
              <a:rPr lang="en-US" smtClean="0">
                <a:hlinkClick r:id="rId6" action="ppaction://hlinkfile"/>
              </a:rPr>
              <a:t>protected area</a:t>
            </a:r>
            <a:r>
              <a:rPr lang="en-US" smtClean="0"/>
              <a:t> under 	the UNEP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Sample Only</a:t>
            </a:r>
          </a:p>
        </p:txBody>
      </p:sp>
      <p:sp>
        <p:nvSpPr>
          <p:cNvPr id="2765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sz="4400" smtClean="0">
              <a:ln>
                <a:noFill/>
              </a:ln>
              <a:effectLst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1386</TotalTime>
  <Words>62</Words>
  <Application>Microsoft Office PowerPoint</Application>
  <PresentationFormat>On-screen Show (4:3)</PresentationFormat>
  <Paragraphs>12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Calibri</vt:lpstr>
      <vt:lpstr>Arial</vt:lpstr>
      <vt:lpstr>Adobe Garamond Pro Bold</vt:lpstr>
      <vt:lpstr>Adobe Caslon Pro</vt:lpstr>
      <vt:lpstr>Arno Pro Light Display</vt:lpstr>
      <vt:lpstr>Adobe Garamond Pro</vt:lpstr>
      <vt:lpstr>+mj-lt</vt:lpstr>
      <vt:lpstr>Office Theme</vt:lpstr>
      <vt:lpstr>Slide 1</vt:lpstr>
      <vt:lpstr>Slide 2</vt:lpstr>
      <vt:lpstr>Slide 3</vt:lpstr>
      <vt:lpstr>Slide 4</vt:lpstr>
    </vt:vector>
  </TitlesOfParts>
  <Company>infante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T4V1L10 Hyperlinks</dc:title>
  <dc:creator>E. V. Infante</dc:creator>
  <dc:description>NEW</dc:description>
  <cp:lastModifiedBy>Admin-Local</cp:lastModifiedBy>
  <cp:revision>203</cp:revision>
  <dcterms:created xsi:type="dcterms:W3CDTF">2010-01-02T14:40:10Z</dcterms:created>
  <dcterms:modified xsi:type="dcterms:W3CDTF">2010-02-16T00:29:15Z</dcterms:modified>
</cp:coreProperties>
</file>