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5" r:id="rId3"/>
    <p:sldId id="279" r:id="rId4"/>
    <p:sldId id="276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C100"/>
    <a:srgbClr val="FF9900"/>
    <a:srgbClr val="66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60" autoAdjust="0"/>
    <p:restoredTop sz="84730" autoAdjust="0"/>
  </p:normalViewPr>
  <p:slideViewPr>
    <p:cSldViewPr>
      <p:cViewPr>
        <p:scale>
          <a:sx n="66" d="100"/>
          <a:sy n="66" d="100"/>
        </p:scale>
        <p:origin x="-62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84E5-6DA2-4528-BCD8-CB84AB187712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8D95C-E196-480B-8B8A-5084734F36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8D95C-E196-480B-8B8A-5084734F36D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Insert the following hyperlinks:</a:t>
            </a:r>
          </a:p>
          <a:p>
            <a:pPr marL="228600" indent="-228600">
              <a:buAutoNum type="arabicPeriod"/>
            </a:pPr>
            <a:r>
              <a:rPr lang="en-US" smtClean="0"/>
              <a:t>World Heritage Site – http://whc.unesco.org/en/list/653</a:t>
            </a:r>
          </a:p>
          <a:p>
            <a:pPr marL="228600" indent="-228600">
              <a:buAutoNum type="arabicPeriod"/>
            </a:pPr>
            <a:r>
              <a:rPr lang="en-US" smtClean="0"/>
              <a:t>marine natural</a:t>
            </a:r>
            <a:r>
              <a:rPr lang="en-US" baseline="0" smtClean="0"/>
              <a:t> park – http://www.tubbatahareef.org/</a:t>
            </a:r>
          </a:p>
          <a:p>
            <a:pPr marL="228600" indent="-228600">
              <a:buNone/>
            </a:pPr>
            <a:endParaRPr lang="en-US" baseline="0" smtClean="0"/>
          </a:p>
          <a:p>
            <a:pPr marL="228600" indent="-228600">
              <a:buNone/>
            </a:pPr>
            <a:r>
              <a:rPr lang="en-US" baseline="0" smtClean="0"/>
              <a:t>For “protected area” in the fourth bullet entry, locate “UNEP Tubbataha Reefs Natural Park.pdf” in the CD.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8D95C-E196-480B-8B8A-5084734F36D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8D95C-E196-480B-8B8A-5084734F36D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Insert the following hyperlinks:</a:t>
            </a:r>
          </a:p>
          <a:p>
            <a:pPr marL="228600" indent="-228600">
              <a:buAutoNum type="arabicPeriod"/>
            </a:pPr>
            <a:r>
              <a:rPr lang="en-US" baseline="0" smtClean="0"/>
              <a:t>World Heritage Site – http://whc.unesco.org/en/list/722</a:t>
            </a:r>
          </a:p>
          <a:p>
            <a:pPr marL="228600" indent="-228600">
              <a:buAutoNum type="arabicPeriod"/>
            </a:pPr>
            <a:r>
              <a:rPr lang="en-US" baseline="0" smtClean="0"/>
              <a:t>List of World Heritage in Danger – http://whc.unesco.org/archive/repcom01.htm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8D95C-E196-480B-8B8A-5084734F36D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8D95C-E196-480B-8B8A-5084734F36D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the following hyperlinks:</a:t>
            </a:r>
          </a:p>
          <a:p>
            <a:pPr marL="228600" indent="-228600">
              <a:buAutoNum type="arabicPeriod"/>
            </a:pPr>
            <a:r>
              <a:rPr lang="en-US" dirty="0" smtClean="0"/>
              <a:t>World Heritage Site – http://whc.unesco.org/en/list/677</a:t>
            </a:r>
          </a:p>
          <a:p>
            <a:pPr marL="228600" indent="-228600">
              <a:buAutoNum type="arabicPeriod"/>
            </a:pPr>
            <a:r>
              <a:rPr lang="en-US" dirty="0" smtClean="0"/>
              <a:t>Web site of the Heritage</a:t>
            </a:r>
            <a:r>
              <a:rPr lang="en-US" baseline="0" dirty="0" smtClean="0"/>
              <a:t> Conservation Society – http://heritageconservation.wordpress.com/2006/07/29/san-agustin-church-intramuros-manila/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8D95C-E196-480B-8B8A-5084734F36D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6000" b="1" cap="none" spc="0">
                <a:ln w="11430">
                  <a:solidFill>
                    <a:srgbClr val="EEC100"/>
                  </a:solidFill>
                </a:ln>
                <a:solidFill>
                  <a:srgbClr val="EEC1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aramond Pro Bol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no Pro Light Displa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Garamond Pro" pitchFamily="18" charset="0"/>
              </a:defRPr>
            </a:lvl1pPr>
            <a:lvl2pPr>
              <a:defRPr>
                <a:latin typeface="Adobe Garamond Pro" pitchFamily="18" charset="0"/>
              </a:defRPr>
            </a:lvl2pPr>
            <a:lvl3pPr>
              <a:defRPr>
                <a:latin typeface="Adobe Garamond Pro" pitchFamily="18" charset="0"/>
              </a:defRPr>
            </a:lvl3pPr>
            <a:lvl4pPr>
              <a:defRPr>
                <a:latin typeface="Adobe Garamond Pro" pitchFamily="18" charset="0"/>
              </a:defRPr>
            </a:lvl4pPr>
            <a:lvl5pPr>
              <a:defRPr>
                <a:latin typeface="Adobe Garamond Pro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no Pro Light Display" pitchFamily="18" charset="0"/>
              </a:defRPr>
            </a:lvl1pPr>
            <a:lvl2pPr>
              <a:defRPr sz="2400">
                <a:latin typeface="Arno Pro Light Display" pitchFamily="18" charset="0"/>
              </a:defRPr>
            </a:lvl2pPr>
            <a:lvl3pPr>
              <a:defRPr sz="2000">
                <a:latin typeface="Arno Pro Light Display" pitchFamily="18" charset="0"/>
              </a:defRPr>
            </a:lvl3pPr>
            <a:lvl4pPr>
              <a:defRPr sz="1800">
                <a:latin typeface="Arno Pro Light Display" pitchFamily="18" charset="0"/>
              </a:defRPr>
            </a:lvl4pPr>
            <a:lvl5pPr>
              <a:defRPr sz="1800">
                <a:latin typeface="Arno Pro Light Display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75000"/>
              </a:schemeClr>
            </a:gs>
            <a:gs pos="30000">
              <a:srgbClr val="66008F">
                <a:alpha val="75000"/>
              </a:srgbClr>
            </a:gs>
            <a:gs pos="64999">
              <a:srgbClr val="BA0066">
                <a:alpha val="75000"/>
              </a:srgbClr>
            </a:gs>
            <a:gs pos="89999">
              <a:srgbClr val="FF0000">
                <a:alpha val="75000"/>
              </a:srgbClr>
            </a:gs>
            <a:gs pos="100000">
              <a:srgbClr val="FF8200">
                <a:alpha val="7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</a:t>
            </a:r>
            <a:r>
              <a:rPr lang="en-US" smtClean="0"/>
              <a:t>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8D05-873D-4CBB-810B-B40411F719B1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F344-DAEF-4B29-9029-2A8AFA3D8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4400" b="1" kern="1200" cap="none" spc="0" smtClean="0">
          <a:ln w="11430">
            <a:solidFill>
              <a:srgbClr val="EEC100"/>
            </a:solidFill>
          </a:ln>
          <a:solidFill>
            <a:srgbClr val="EEC10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dobe Garamond Pro Bol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dobe Caslon Pro" pitchFamily="18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Tx/>
        <a:buSzPct val="80000"/>
        <a:buFontTx/>
        <a:buBlip>
          <a:blip r:embed="rId13"/>
        </a:buBlip>
        <a:defRPr sz="2400" kern="1200">
          <a:solidFill>
            <a:schemeClr val="tx1"/>
          </a:solidFill>
          <a:latin typeface="Adobe Caslon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Caslon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Caslon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Caslon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World Heritage Sites</a:t>
            </a:r>
            <a:br>
              <a:rPr smtClean="0"/>
            </a:br>
            <a:r>
              <a:rPr sz="4800" smtClean="0"/>
              <a:t>in the </a:t>
            </a:r>
            <a:r>
              <a:rPr smtClean="0"/>
              <a:t>Philippines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Legacies of the Country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smtClean="0"/>
              <a:t>Tubbataha Reefs Natural Park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5240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Tubbataha Reefs Natural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Declared a World Heritage Site in 1993</a:t>
            </a:r>
          </a:p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Located </a:t>
            </a:r>
            <a:r>
              <a:rPr lang="en-US" dirty="0" smtClean="0"/>
              <a:t>in Cagayancillo, Palawan</a:t>
            </a:r>
          </a:p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The only marine natural park in the country</a:t>
            </a:r>
          </a:p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A protected area </a:t>
            </a:r>
            <a:r>
              <a:rPr lang="en-US" dirty="0" smtClean="0"/>
              <a:t>under </a:t>
            </a:r>
            <a:r>
              <a:rPr lang="en-US" dirty="0" smtClean="0"/>
              <a:t>	the </a:t>
            </a:r>
            <a:r>
              <a:rPr lang="en-US" dirty="0" smtClean="0"/>
              <a:t>UNEP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smtClean="0"/>
              <a:t>Cordillera Rice Terraces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600200"/>
            <a:ext cx="6172200" cy="421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Cordillera Rice Terraces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Declared a World Heritage Site in 1995</a:t>
            </a:r>
          </a:p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Located in Ifugao Province</a:t>
            </a:r>
          </a:p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Inscribed in the List of World Heritage in Danger in </a:t>
            </a:r>
            <a:r>
              <a:rPr lang="en-US" dirty="0" smtClean="0"/>
              <a:t>2001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600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smtClean="0"/>
              <a:t>Baroque Churches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676400"/>
            <a:ext cx="2209800" cy="64633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pitchFamily="18" charset="0"/>
              </a:rPr>
              <a:t>San Agustin Church in Intramuros, Manila</a:t>
            </a:r>
            <a:endParaRPr lang="en-US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Baroque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/>
          </a:bodyPr>
          <a:lstStyle/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  <a:buBlip>
                <a:blip r:embed="rId3"/>
              </a:buBlip>
            </a:pPr>
            <a:r>
              <a:rPr lang="en-US" dirty="0" smtClean="0"/>
              <a:t>Declared </a:t>
            </a:r>
            <a:r>
              <a:rPr lang="en-US" dirty="0" smtClean="0"/>
              <a:t>World </a:t>
            </a:r>
            <a:r>
              <a:rPr lang="en-US" dirty="0" smtClean="0"/>
              <a:t>Heritage </a:t>
            </a:r>
            <a:r>
              <a:rPr lang="en-US" dirty="0" smtClean="0"/>
              <a:t>Sites </a:t>
            </a:r>
            <a:r>
              <a:rPr lang="en-US" dirty="0" smtClean="0"/>
              <a:t>in </a:t>
            </a:r>
            <a:r>
              <a:rPr lang="en-US" dirty="0" smtClean="0"/>
              <a:t>1993</a:t>
            </a:r>
            <a:endParaRPr lang="en-US" dirty="0" smtClean="0"/>
          </a:p>
          <a:p>
            <a:pPr marL="347472">
              <a:spcBef>
                <a:spcPts val="0"/>
              </a:spcBef>
              <a:buSzPct val="65000"/>
              <a:buBlip>
                <a:blip r:embed="rId3"/>
              </a:buBlip>
            </a:pPr>
            <a:r>
              <a:rPr lang="en-US" dirty="0" smtClean="0"/>
              <a:t>San Agustin Church in Intramuros, Manila</a:t>
            </a:r>
          </a:p>
          <a:p>
            <a:pPr marL="347472">
              <a:spcBef>
                <a:spcPts val="0"/>
              </a:spcBef>
              <a:buSzPct val="65000"/>
            </a:pPr>
            <a:r>
              <a:rPr lang="en-US" dirty="0" smtClean="0"/>
              <a:t>	</a:t>
            </a:r>
            <a:r>
              <a:rPr lang="en-US" dirty="0" smtClean="0"/>
              <a:t>Nuestra Señora in Santa Maria, Ilocos Sur</a:t>
            </a:r>
          </a:p>
          <a:p>
            <a:pPr marL="347472">
              <a:spcBef>
                <a:spcPts val="0"/>
              </a:spcBef>
              <a:buSzPct val="65000"/>
            </a:pPr>
            <a:r>
              <a:rPr lang="en-US" dirty="0" smtClean="0"/>
              <a:t>	</a:t>
            </a:r>
            <a:r>
              <a:rPr lang="en-US" dirty="0" smtClean="0"/>
              <a:t>San Agustin in Paoay, Ilocos Norte</a:t>
            </a:r>
          </a:p>
          <a:p>
            <a:pPr marL="347472">
              <a:spcBef>
                <a:spcPts val="0"/>
              </a:spcBef>
              <a:spcAft>
                <a:spcPts val="1200"/>
              </a:spcAft>
              <a:buSzPct val="65000"/>
            </a:pPr>
            <a:r>
              <a:rPr lang="en-US" dirty="0" smtClean="0"/>
              <a:t>	</a:t>
            </a:r>
            <a:r>
              <a:rPr lang="en-US" dirty="0" smtClean="0"/>
              <a:t>Santo Tomas in Miag-ao, Iloilo</a:t>
            </a:r>
            <a:endParaRPr lang="en-US" dirty="0" smtClean="0"/>
          </a:p>
          <a:p>
            <a:pPr marL="347472">
              <a:spcBef>
                <a:spcPts val="0"/>
              </a:spcBef>
              <a:buSzPct val="65000"/>
              <a:buBlip>
                <a:blip r:embed="rId3"/>
              </a:buBlip>
            </a:pPr>
            <a:r>
              <a:rPr lang="en-US" dirty="0" smtClean="0"/>
              <a:t>Spanish-era churches, with San Augustin, completed in 1606, as the oldest surviving church</a:t>
            </a:r>
          </a:p>
          <a:p>
            <a:pPr marL="0">
              <a:spcBef>
                <a:spcPts val="0"/>
              </a:spcBef>
              <a:buSzPct val="65000"/>
            </a:pPr>
            <a:endParaRPr lang="en-US" sz="2000" dirty="0" smtClean="0"/>
          </a:p>
          <a:p>
            <a:pPr marL="0">
              <a:spcBef>
                <a:spcPts val="0"/>
              </a:spcBef>
              <a:buSzPct val="65000"/>
            </a:pPr>
            <a:r>
              <a:rPr lang="en-US" sz="2000" dirty="0" smtClean="0"/>
              <a:t>For more information, visit the Web site  of the Heritage Conservation Society.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186</Words>
  <Application>Microsoft Office PowerPoint</Application>
  <PresentationFormat>On-screen Show (4:3)</PresentationFormat>
  <Paragraphs>41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World Heritage Sites in the Philippines</vt:lpstr>
      <vt:lpstr>Tubbataha Reefs Natural Park</vt:lpstr>
      <vt:lpstr>Tubbataha Reefs Natural Park</vt:lpstr>
      <vt:lpstr>Cordillera Rice Terraces</vt:lpstr>
      <vt:lpstr>Cordillera Rice Terraces</vt:lpstr>
      <vt:lpstr>Baroque Churches</vt:lpstr>
      <vt:lpstr>Baroque Churches</vt:lpstr>
    </vt:vector>
  </TitlesOfParts>
  <Company>infante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T4V1L10 Hyperlinks</dc:title>
  <dc:creator>E. V. Infante</dc:creator>
  <dc:description>NEW</dc:description>
  <cp:lastModifiedBy>E. V. Infante</cp:lastModifiedBy>
  <cp:revision>203</cp:revision>
  <dcterms:created xsi:type="dcterms:W3CDTF">2010-01-02T14:40:10Z</dcterms:created>
  <dcterms:modified xsi:type="dcterms:W3CDTF">2010-01-11T03:23:11Z</dcterms:modified>
</cp:coreProperties>
</file>